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3" r:id="rId3"/>
    <p:sldId id="264" r:id="rId4"/>
    <p:sldId id="262" r:id="rId5"/>
    <p:sldId id="8416" r:id="rId6"/>
    <p:sldId id="8417" r:id="rId7"/>
    <p:sldId id="8418" r:id="rId8"/>
    <p:sldId id="8419" r:id="rId9"/>
    <p:sldId id="8420" r:id="rId10"/>
    <p:sldId id="8421" r:id="rId11"/>
    <p:sldId id="8395" r:id="rId12"/>
    <p:sldId id="1890" r:id="rId13"/>
    <p:sldId id="257" r:id="rId14"/>
    <p:sldId id="8422" r:id="rId15"/>
    <p:sldId id="8423" r:id="rId16"/>
    <p:sldId id="8406" r:id="rId17"/>
    <p:sldId id="8407" r:id="rId18"/>
    <p:sldId id="8408" r:id="rId19"/>
    <p:sldId id="8409" r:id="rId20"/>
    <p:sldId id="258" r:id="rId21"/>
    <p:sldId id="8411" r:id="rId22"/>
    <p:sldId id="1895" r:id="rId23"/>
    <p:sldId id="8414" r:id="rId24"/>
    <p:sldId id="8410" r:id="rId25"/>
    <p:sldId id="8412" r:id="rId26"/>
    <p:sldId id="1896" r:id="rId27"/>
    <p:sldId id="8413" r:id="rId28"/>
    <p:sldId id="1897" r:id="rId29"/>
    <p:sldId id="8415" r:id="rId30"/>
    <p:sldId id="8396" r:id="rId31"/>
    <p:sldId id="8400" r:id="rId32"/>
    <p:sldId id="842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E50"/>
    <a:srgbClr val="1118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8B1CA4-57C0-4532-B8B3-BBF65AB2A3C9}" v="19" dt="2019-07-12T14:19:32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6735" autoAdjust="0"/>
  </p:normalViewPr>
  <p:slideViewPr>
    <p:cSldViewPr snapToGrid="0">
      <p:cViewPr varScale="1">
        <p:scale>
          <a:sx n="93" d="100"/>
          <a:sy n="93" d="100"/>
        </p:scale>
        <p:origin x="12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Ortinau" userId="b5e4c80a-90cf-4955-b38f-12665be84c58" providerId="ADAL" clId="{4159C117-32E6-4E88-A58D-9DB903193CF1}"/>
    <pc:docChg chg="undo custSel addSld delSld modSld">
      <pc:chgData name="David Ortinau" userId="b5e4c80a-90cf-4955-b38f-12665be84c58" providerId="ADAL" clId="{4159C117-32E6-4E88-A58D-9DB903193CF1}" dt="2019-07-12T03:15:41.746" v="1373" actId="20577"/>
      <pc:docMkLst>
        <pc:docMk/>
      </pc:docMkLst>
      <pc:sldChg chg="modSp">
        <pc:chgData name="David Ortinau" userId="b5e4c80a-90cf-4955-b38f-12665be84c58" providerId="ADAL" clId="{4159C117-32E6-4E88-A58D-9DB903193CF1}" dt="2019-07-05T15:07:48.771" v="7" actId="14100"/>
        <pc:sldMkLst>
          <pc:docMk/>
          <pc:sldMk cId="1781805002" sldId="256"/>
        </pc:sldMkLst>
        <pc:spChg chg="mod">
          <ac:chgData name="David Ortinau" userId="b5e4c80a-90cf-4955-b38f-12665be84c58" providerId="ADAL" clId="{4159C117-32E6-4E88-A58D-9DB903193CF1}" dt="2019-07-05T15:06:59.158" v="1" actId="12788"/>
          <ac:spMkLst>
            <pc:docMk/>
            <pc:sldMk cId="1781805002" sldId="256"/>
            <ac:spMk id="2" creationId="{795D2650-9838-4E6D-88D5-E688DD57CF5D}"/>
          </ac:spMkLst>
        </pc:spChg>
        <pc:spChg chg="mod">
          <ac:chgData name="David Ortinau" userId="b5e4c80a-90cf-4955-b38f-12665be84c58" providerId="ADAL" clId="{4159C117-32E6-4E88-A58D-9DB903193CF1}" dt="2019-07-05T15:07:48.771" v="7" actId="14100"/>
          <ac:spMkLst>
            <pc:docMk/>
            <pc:sldMk cId="1781805002" sldId="256"/>
            <ac:spMk id="3" creationId="{8156472E-341A-4617-A203-1625EDBF7FAD}"/>
          </ac:spMkLst>
        </pc:spChg>
      </pc:sldChg>
      <pc:sldChg chg="modSp">
        <pc:chgData name="David Ortinau" userId="b5e4c80a-90cf-4955-b38f-12665be84c58" providerId="ADAL" clId="{4159C117-32E6-4E88-A58D-9DB903193CF1}" dt="2019-07-12T02:56:29.017" v="792" actId="20577"/>
        <pc:sldMkLst>
          <pc:docMk/>
          <pc:sldMk cId="815456044" sldId="258"/>
        </pc:sldMkLst>
        <pc:spChg chg="mod">
          <ac:chgData name="David Ortinau" userId="b5e4c80a-90cf-4955-b38f-12665be84c58" providerId="ADAL" clId="{4159C117-32E6-4E88-A58D-9DB903193CF1}" dt="2019-07-12T02:56:29.017" v="792" actId="20577"/>
          <ac:spMkLst>
            <pc:docMk/>
            <pc:sldMk cId="815456044" sldId="258"/>
            <ac:spMk id="2" creationId="{AA011BAD-BD9F-D647-A267-D585A6CA44AC}"/>
          </ac:spMkLst>
        </pc:spChg>
      </pc:sldChg>
      <pc:sldChg chg="addSp modSp add mod">
        <pc:chgData name="David Ortinau" userId="b5e4c80a-90cf-4955-b38f-12665be84c58" providerId="ADAL" clId="{4159C117-32E6-4E88-A58D-9DB903193CF1}" dt="2019-07-12T02:55:18.499" v="786" actId="20577"/>
        <pc:sldMkLst>
          <pc:docMk/>
          <pc:sldMk cId="2901114517" sldId="262"/>
        </pc:sldMkLst>
        <pc:spChg chg="mod">
          <ac:chgData name="David Ortinau" userId="b5e4c80a-90cf-4955-b38f-12665be84c58" providerId="ADAL" clId="{4159C117-32E6-4E88-A58D-9DB903193CF1}" dt="2019-07-12T02:54:59.123" v="717" actId="1035"/>
          <ac:spMkLst>
            <pc:docMk/>
            <pc:sldMk cId="2901114517" sldId="262"/>
            <ac:spMk id="2" creationId="{C3FEED7C-738B-4429-ACAA-B00A8BA865C8}"/>
          </ac:spMkLst>
        </pc:spChg>
        <pc:spChg chg="mod">
          <ac:chgData name="David Ortinau" userId="b5e4c80a-90cf-4955-b38f-12665be84c58" providerId="ADAL" clId="{4159C117-32E6-4E88-A58D-9DB903193CF1}" dt="2019-07-12T02:55:18.499" v="786" actId="20577"/>
          <ac:spMkLst>
            <pc:docMk/>
            <pc:sldMk cId="2901114517" sldId="262"/>
            <ac:spMk id="4" creationId="{437E9ADD-6AEF-4E4F-8309-682E595412D2}"/>
          </ac:spMkLst>
        </pc:spChg>
        <pc:graphicFrameChg chg="add mod">
          <ac:chgData name="David Ortinau" userId="b5e4c80a-90cf-4955-b38f-12665be84c58" providerId="ADAL" clId="{4159C117-32E6-4E88-A58D-9DB903193CF1}" dt="2019-07-05T15:13:33.056" v="199" actId="14100"/>
          <ac:graphicFrameMkLst>
            <pc:docMk/>
            <pc:sldMk cId="2901114517" sldId="262"/>
            <ac:graphicFrameMk id="7" creationId="{88BB8323-FB1B-42E1-91E3-53431B7ADED0}"/>
          </ac:graphicFrameMkLst>
        </pc:graphicFrameChg>
      </pc:sldChg>
      <pc:sldChg chg="addSp delSp modSp add">
        <pc:chgData name="David Ortinau" userId="b5e4c80a-90cf-4955-b38f-12665be84c58" providerId="ADAL" clId="{4159C117-32E6-4E88-A58D-9DB903193CF1}" dt="2019-07-05T21:49:01.064" v="351"/>
        <pc:sldMkLst>
          <pc:docMk/>
          <pc:sldMk cId="1102849996" sldId="263"/>
        </pc:sldMkLst>
        <pc:spChg chg="mod">
          <ac:chgData name="David Ortinau" userId="b5e4c80a-90cf-4955-b38f-12665be84c58" providerId="ADAL" clId="{4159C117-32E6-4E88-A58D-9DB903193CF1}" dt="2019-07-05T21:48:49.740" v="342" actId="20577"/>
          <ac:spMkLst>
            <pc:docMk/>
            <pc:sldMk cId="1102849996" sldId="263"/>
            <ac:spMk id="2" creationId="{17C4E440-3E9F-491B-A0AF-B34622845117}"/>
          </ac:spMkLst>
        </pc:spChg>
        <pc:spChg chg="mod">
          <ac:chgData name="David Ortinau" userId="b5e4c80a-90cf-4955-b38f-12665be84c58" providerId="ADAL" clId="{4159C117-32E6-4E88-A58D-9DB903193CF1}" dt="2019-07-05T21:48:55.528" v="350" actId="20577"/>
          <ac:spMkLst>
            <pc:docMk/>
            <pc:sldMk cId="1102849996" sldId="263"/>
            <ac:spMk id="3" creationId="{0EED2653-3256-4570-85F4-0D9F55D613B0}"/>
          </ac:spMkLst>
        </pc:spChg>
        <pc:picChg chg="add mod">
          <ac:chgData name="David Ortinau" userId="b5e4c80a-90cf-4955-b38f-12665be84c58" providerId="ADAL" clId="{4159C117-32E6-4E88-A58D-9DB903193CF1}" dt="2019-07-05T21:48:39.063" v="335" actId="1076"/>
          <ac:picMkLst>
            <pc:docMk/>
            <pc:sldMk cId="1102849996" sldId="263"/>
            <ac:picMk id="9" creationId="{4361F499-DEED-4732-9174-9BE591295F14}"/>
          </ac:picMkLst>
        </pc:picChg>
        <pc:picChg chg="add mod">
          <ac:chgData name="David Ortinau" userId="b5e4c80a-90cf-4955-b38f-12665be84c58" providerId="ADAL" clId="{4159C117-32E6-4E88-A58D-9DB903193CF1}" dt="2019-07-05T21:48:39.063" v="335" actId="1076"/>
          <ac:picMkLst>
            <pc:docMk/>
            <pc:sldMk cId="1102849996" sldId="263"/>
            <ac:picMk id="10" creationId="{4612C792-E767-4596-A2F3-B7EEA009D157}"/>
          </ac:picMkLst>
        </pc:picChg>
        <pc:picChg chg="add mod">
          <ac:chgData name="David Ortinau" userId="b5e4c80a-90cf-4955-b38f-12665be84c58" providerId="ADAL" clId="{4159C117-32E6-4E88-A58D-9DB903193CF1}" dt="2019-07-05T15:33:00.168" v="285" actId="962"/>
          <ac:picMkLst>
            <pc:docMk/>
            <pc:sldMk cId="1102849996" sldId="263"/>
            <ac:picMk id="1026" creationId="{0A79A945-430A-4BDA-8674-C53C15452F3A}"/>
          </ac:picMkLst>
        </pc:picChg>
        <pc:picChg chg="add del mod">
          <ac:chgData name="David Ortinau" userId="b5e4c80a-90cf-4955-b38f-12665be84c58" providerId="ADAL" clId="{4159C117-32E6-4E88-A58D-9DB903193CF1}" dt="2019-07-05T21:49:01.064" v="351"/>
          <ac:picMkLst>
            <pc:docMk/>
            <pc:sldMk cId="1102849996" sldId="263"/>
            <ac:picMk id="1028" creationId="{EEEE2026-D5EC-4496-A20B-3656FC80C207}"/>
          </ac:picMkLst>
        </pc:picChg>
        <pc:picChg chg="add del mod">
          <ac:chgData name="David Ortinau" userId="b5e4c80a-90cf-4955-b38f-12665be84c58" providerId="ADAL" clId="{4159C117-32E6-4E88-A58D-9DB903193CF1}" dt="2019-07-05T15:24:27.514" v="255" actId="478"/>
          <ac:picMkLst>
            <pc:docMk/>
            <pc:sldMk cId="1102849996" sldId="263"/>
            <ac:picMk id="1030" creationId="{8223D27A-0079-407D-BE91-5917C31BF99C}"/>
          </ac:picMkLst>
        </pc:picChg>
        <pc:picChg chg="add mod">
          <ac:chgData name="David Ortinau" userId="b5e4c80a-90cf-4955-b38f-12665be84c58" providerId="ADAL" clId="{4159C117-32E6-4E88-A58D-9DB903193CF1}" dt="2019-07-05T19:29:54.299" v="304" actId="1076"/>
          <ac:picMkLst>
            <pc:docMk/>
            <pc:sldMk cId="1102849996" sldId="263"/>
            <ac:picMk id="1032" creationId="{02497D4E-343C-4ECC-9540-77DCC8DDF614}"/>
          </ac:picMkLst>
        </pc:picChg>
        <pc:picChg chg="add mod">
          <ac:chgData name="David Ortinau" userId="b5e4c80a-90cf-4955-b38f-12665be84c58" providerId="ADAL" clId="{4159C117-32E6-4E88-A58D-9DB903193CF1}" dt="2019-07-05T15:32:45.031" v="267" actId="962"/>
          <ac:picMkLst>
            <pc:docMk/>
            <pc:sldMk cId="1102849996" sldId="263"/>
            <ac:picMk id="1034" creationId="{EB8B09FE-836D-493A-90C5-C540EA8C7618}"/>
          </ac:picMkLst>
        </pc:picChg>
      </pc:sldChg>
      <pc:sldChg chg="addSp delSp modSp add">
        <pc:chgData name="David Ortinau" userId="b5e4c80a-90cf-4955-b38f-12665be84c58" providerId="ADAL" clId="{4159C117-32E6-4E88-A58D-9DB903193CF1}" dt="2019-07-05T21:51:15.402" v="418" actId="1037"/>
        <pc:sldMkLst>
          <pc:docMk/>
          <pc:sldMk cId="3439932156" sldId="264"/>
        </pc:sldMkLst>
        <pc:spChg chg="mod">
          <ac:chgData name="David Ortinau" userId="b5e4c80a-90cf-4955-b38f-12665be84c58" providerId="ADAL" clId="{4159C117-32E6-4E88-A58D-9DB903193CF1}" dt="2019-07-05T21:49:11.896" v="359" actId="20577"/>
          <ac:spMkLst>
            <pc:docMk/>
            <pc:sldMk cId="3439932156" sldId="264"/>
            <ac:spMk id="2" creationId="{17C4E440-3E9F-491B-A0AF-B34622845117}"/>
          </ac:spMkLst>
        </pc:spChg>
        <pc:spChg chg="del">
          <ac:chgData name="David Ortinau" userId="b5e4c80a-90cf-4955-b38f-12665be84c58" providerId="ADAL" clId="{4159C117-32E6-4E88-A58D-9DB903193CF1}" dt="2019-07-05T15:39:07.792" v="295"/>
          <ac:spMkLst>
            <pc:docMk/>
            <pc:sldMk cId="3439932156" sldId="264"/>
            <ac:spMk id="3" creationId="{0EED2653-3256-4570-85F4-0D9F55D613B0}"/>
          </ac:spMkLst>
        </pc:spChg>
        <pc:spChg chg="add del">
          <ac:chgData name="David Ortinau" userId="b5e4c80a-90cf-4955-b38f-12665be84c58" providerId="ADAL" clId="{4159C117-32E6-4E88-A58D-9DB903193CF1}" dt="2019-07-05T15:39:27.099" v="300"/>
          <ac:spMkLst>
            <pc:docMk/>
            <pc:sldMk cId="3439932156" sldId="264"/>
            <ac:spMk id="7" creationId="{7C745508-E742-4A68-B180-B5BCCB45CA30}"/>
          </ac:spMkLst>
        </pc:spChg>
        <pc:spChg chg="add mod">
          <ac:chgData name="David Ortinau" userId="b5e4c80a-90cf-4955-b38f-12665be84c58" providerId="ADAL" clId="{4159C117-32E6-4E88-A58D-9DB903193CF1}" dt="2019-07-05T21:49:16.917" v="372" actId="20577"/>
          <ac:spMkLst>
            <pc:docMk/>
            <pc:sldMk cId="3439932156" sldId="264"/>
            <ac:spMk id="9" creationId="{0128F2B2-E39D-4D41-8CC0-C53AB31F2534}"/>
          </ac:spMkLst>
        </pc:spChg>
        <pc:graphicFrameChg chg="add del mod">
          <ac:chgData name="David Ortinau" userId="b5e4c80a-90cf-4955-b38f-12665be84c58" providerId="ADAL" clId="{4159C117-32E6-4E88-A58D-9DB903193CF1}" dt="2019-07-05T15:39:13.638" v="297" actId="478"/>
          <ac:graphicFrameMkLst>
            <pc:docMk/>
            <pc:sldMk cId="3439932156" sldId="264"/>
            <ac:graphicFrameMk id="6" creationId="{5FB32DF9-98B4-45DE-9030-B4204841D46B}"/>
          </ac:graphicFrameMkLst>
        </pc:graphicFrameChg>
        <pc:picChg chg="add del mod">
          <ac:chgData name="David Ortinau" userId="b5e4c80a-90cf-4955-b38f-12665be84c58" providerId="ADAL" clId="{4159C117-32E6-4E88-A58D-9DB903193CF1}" dt="2019-07-05T21:48:28.731" v="332"/>
          <ac:picMkLst>
            <pc:docMk/>
            <pc:sldMk cId="3439932156" sldId="264"/>
            <ac:picMk id="5" creationId="{FFE988F4-D4A5-416E-A365-BE43C17FF333}"/>
          </ac:picMkLst>
        </pc:picChg>
        <pc:picChg chg="add del mod">
          <ac:chgData name="David Ortinau" userId="b5e4c80a-90cf-4955-b38f-12665be84c58" providerId="ADAL" clId="{4159C117-32E6-4E88-A58D-9DB903193CF1}" dt="2019-07-05T21:48:28.731" v="332"/>
          <ac:picMkLst>
            <pc:docMk/>
            <pc:sldMk cId="3439932156" sldId="264"/>
            <ac:picMk id="8" creationId="{C8BDB4D5-2AE3-4710-871B-5567FC98BC01}"/>
          </ac:picMkLst>
        </pc:picChg>
        <pc:picChg chg="add mod">
          <ac:chgData name="David Ortinau" userId="b5e4c80a-90cf-4955-b38f-12665be84c58" providerId="ADAL" clId="{4159C117-32E6-4E88-A58D-9DB903193CF1}" dt="2019-07-05T21:49:07.519" v="353" actId="1076"/>
          <ac:picMkLst>
            <pc:docMk/>
            <pc:sldMk cId="3439932156" sldId="264"/>
            <ac:picMk id="10" creationId="{C3569ED5-F0B9-41A9-9660-5D6C4BF592AB}"/>
          </ac:picMkLst>
        </pc:picChg>
        <pc:picChg chg="add mod">
          <ac:chgData name="David Ortinau" userId="b5e4c80a-90cf-4955-b38f-12665be84c58" providerId="ADAL" clId="{4159C117-32E6-4E88-A58D-9DB903193CF1}" dt="2019-07-05T21:51:15.402" v="418" actId="1037"/>
          <ac:picMkLst>
            <pc:docMk/>
            <pc:sldMk cId="3439932156" sldId="264"/>
            <ac:picMk id="12" creationId="{646051E1-F947-425D-A8C0-4CD932D7E8DC}"/>
          </ac:picMkLst>
        </pc:picChg>
        <pc:picChg chg="add mod">
          <ac:chgData name="David Ortinau" userId="b5e4c80a-90cf-4955-b38f-12665be84c58" providerId="ADAL" clId="{4159C117-32E6-4E88-A58D-9DB903193CF1}" dt="2019-07-05T21:51:15.402" v="418" actId="1037"/>
          <ac:picMkLst>
            <pc:docMk/>
            <pc:sldMk cId="3439932156" sldId="264"/>
            <ac:picMk id="14" creationId="{E87A060A-815C-40AE-9875-D14067DF4492}"/>
          </ac:picMkLst>
        </pc:picChg>
      </pc:sldChg>
      <pc:sldChg chg="delSp modSp add modTransition">
        <pc:chgData name="David Ortinau" userId="b5e4c80a-90cf-4955-b38f-12665be84c58" providerId="ADAL" clId="{4159C117-32E6-4E88-A58D-9DB903193CF1}" dt="2019-07-12T02:52:59.193" v="635"/>
        <pc:sldMkLst>
          <pc:docMk/>
          <pc:sldMk cId="2942698868" sldId="591"/>
        </pc:sldMkLst>
        <pc:spChg chg="del">
          <ac:chgData name="David Ortinau" userId="b5e4c80a-90cf-4955-b38f-12665be84c58" providerId="ADAL" clId="{4159C117-32E6-4E88-A58D-9DB903193CF1}" dt="2019-07-12T02:52:12.158" v="617" actId="478"/>
          <ac:spMkLst>
            <pc:docMk/>
            <pc:sldMk cId="2942698868" sldId="591"/>
            <ac:spMk id="3" creationId="{52C693B9-E0BA-42F7-99FC-A28707AAB8AC}"/>
          </ac:spMkLst>
        </pc:spChg>
        <pc:picChg chg="mod">
          <ac:chgData name="David Ortinau" userId="b5e4c80a-90cf-4955-b38f-12665be84c58" providerId="ADAL" clId="{4159C117-32E6-4E88-A58D-9DB903193CF1}" dt="2019-07-12T02:52:04.511" v="616" actId="1076"/>
          <ac:picMkLst>
            <pc:docMk/>
            <pc:sldMk cId="2942698868" sldId="591"/>
            <ac:picMk id="6" creationId="{D0AB32D3-1D8D-4C04-8933-CFD0C676A37A}"/>
          </ac:picMkLst>
        </pc:picChg>
        <pc:picChg chg="mod">
          <ac:chgData name="David Ortinau" userId="b5e4c80a-90cf-4955-b38f-12665be84c58" providerId="ADAL" clId="{4159C117-32E6-4E88-A58D-9DB903193CF1}" dt="2019-07-12T02:52:04.511" v="616" actId="1076"/>
          <ac:picMkLst>
            <pc:docMk/>
            <pc:sldMk cId="2942698868" sldId="591"/>
            <ac:picMk id="276482" creationId="{CE77F6EF-5736-4646-B9A4-70BF3627DA2C}"/>
          </ac:picMkLst>
        </pc:picChg>
      </pc:sldChg>
      <pc:sldChg chg="addSp delSp modSp add">
        <pc:chgData name="David Ortinau" userId="b5e4c80a-90cf-4955-b38f-12665be84c58" providerId="ADAL" clId="{4159C117-32E6-4E88-A58D-9DB903193CF1}" dt="2019-07-12T02:52:52.278" v="634" actId="1038"/>
        <pc:sldMkLst>
          <pc:docMk/>
          <pc:sldMk cId="2995110204" sldId="592"/>
        </pc:sldMkLst>
        <pc:spChg chg="del">
          <ac:chgData name="David Ortinau" userId="b5e4c80a-90cf-4955-b38f-12665be84c58" providerId="ADAL" clId="{4159C117-32E6-4E88-A58D-9DB903193CF1}" dt="2019-07-12T02:52:38.155" v="619" actId="478"/>
          <ac:spMkLst>
            <pc:docMk/>
            <pc:sldMk cId="2995110204" sldId="592"/>
            <ac:spMk id="3" creationId="{52C693B9-E0BA-42F7-99FC-A28707AAB8AC}"/>
          </ac:spMkLst>
        </pc:spChg>
        <pc:spChg chg="add del mod">
          <ac:chgData name="David Ortinau" userId="b5e4c80a-90cf-4955-b38f-12665be84c58" providerId="ADAL" clId="{4159C117-32E6-4E88-A58D-9DB903193CF1}" dt="2019-07-12T02:52:41.557" v="620" actId="478"/>
          <ac:spMkLst>
            <pc:docMk/>
            <pc:sldMk cId="2995110204" sldId="592"/>
            <ac:spMk id="4" creationId="{56D780C9-721F-4CEB-8E0B-66E141DB7CD9}"/>
          </ac:spMkLst>
        </pc:spChg>
        <pc:picChg chg="mod">
          <ac:chgData name="David Ortinau" userId="b5e4c80a-90cf-4955-b38f-12665be84c58" providerId="ADAL" clId="{4159C117-32E6-4E88-A58D-9DB903193CF1}" dt="2019-07-12T02:52:52.278" v="634" actId="1038"/>
          <ac:picMkLst>
            <pc:docMk/>
            <pc:sldMk cId="2995110204" sldId="592"/>
            <ac:picMk id="277506" creationId="{F18A3403-B1EB-45F3-AFDA-AA2EAF3CD236}"/>
          </ac:picMkLst>
        </pc:picChg>
        <pc:picChg chg="mod">
          <ac:chgData name="David Ortinau" userId="b5e4c80a-90cf-4955-b38f-12665be84c58" providerId="ADAL" clId="{4159C117-32E6-4E88-A58D-9DB903193CF1}" dt="2019-07-12T02:52:52.278" v="634" actId="1038"/>
          <ac:picMkLst>
            <pc:docMk/>
            <pc:sldMk cId="2995110204" sldId="592"/>
            <ac:picMk id="277508" creationId="{18409EEC-F66A-4789-A24C-AA9E8CD32750}"/>
          </ac:picMkLst>
        </pc:picChg>
      </pc:sldChg>
      <pc:sldChg chg="delSp modSp add">
        <pc:chgData name="David Ortinau" userId="b5e4c80a-90cf-4955-b38f-12665be84c58" providerId="ADAL" clId="{4159C117-32E6-4E88-A58D-9DB903193CF1}" dt="2019-07-12T02:54:01.852" v="641" actId="12789"/>
        <pc:sldMkLst>
          <pc:docMk/>
          <pc:sldMk cId="1992362414" sldId="1895"/>
        </pc:sldMkLst>
        <pc:spChg chg="del">
          <ac:chgData name="David Ortinau" userId="b5e4c80a-90cf-4955-b38f-12665be84c58" providerId="ADAL" clId="{4159C117-32E6-4E88-A58D-9DB903193CF1}" dt="2019-07-12T02:53:39.003" v="637" actId="478"/>
          <ac:spMkLst>
            <pc:docMk/>
            <pc:sldMk cId="1992362414" sldId="1895"/>
            <ac:spMk id="3" creationId="{BE1D88FA-549C-4FB0-8A3F-97CAC9498B6B}"/>
          </ac:spMkLst>
        </pc:spChg>
        <pc:spChg chg="mod">
          <ac:chgData name="David Ortinau" userId="b5e4c80a-90cf-4955-b38f-12665be84c58" providerId="ADAL" clId="{4159C117-32E6-4E88-A58D-9DB903193CF1}" dt="2019-07-12T02:54:01.852" v="641" actId="12789"/>
          <ac:spMkLst>
            <pc:docMk/>
            <pc:sldMk cId="1992362414" sldId="1895"/>
            <ac:spMk id="8" creationId="{E5B9F1D3-B7D0-F045-AA46-F6B780B6704B}"/>
          </ac:spMkLst>
        </pc:spChg>
      </pc:sldChg>
      <pc:sldChg chg="modSp add">
        <pc:chgData name="David Ortinau" userId="b5e4c80a-90cf-4955-b38f-12665be84c58" providerId="ADAL" clId="{4159C117-32E6-4E88-A58D-9DB903193CF1}" dt="2019-07-12T03:12:33.331" v="1266" actId="20577"/>
        <pc:sldMkLst>
          <pc:docMk/>
          <pc:sldMk cId="2171990117" sldId="1896"/>
        </pc:sldMkLst>
        <pc:spChg chg="mod">
          <ac:chgData name="David Ortinau" userId="b5e4c80a-90cf-4955-b38f-12665be84c58" providerId="ADAL" clId="{4159C117-32E6-4E88-A58D-9DB903193CF1}" dt="2019-07-12T03:12:33.331" v="1266" actId="20577"/>
          <ac:spMkLst>
            <pc:docMk/>
            <pc:sldMk cId="2171990117" sldId="1896"/>
            <ac:spMk id="8" creationId="{E5B9F1D3-B7D0-F045-AA46-F6B780B6704B}"/>
          </ac:spMkLst>
        </pc:spChg>
      </pc:sldChg>
      <pc:sldChg chg="addSp delSp modSp add modTransition">
        <pc:chgData name="David Ortinau" userId="b5e4c80a-90cf-4955-b38f-12665be84c58" providerId="ADAL" clId="{4159C117-32E6-4E88-A58D-9DB903193CF1}" dt="2019-07-12T03:14:07.641" v="1276"/>
        <pc:sldMkLst>
          <pc:docMk/>
          <pc:sldMk cId="699229523" sldId="1897"/>
        </pc:sldMkLst>
        <pc:spChg chg="del">
          <ac:chgData name="David Ortinau" userId="b5e4c80a-90cf-4955-b38f-12665be84c58" providerId="ADAL" clId="{4159C117-32E6-4E88-A58D-9DB903193CF1}" dt="2019-07-12T02:53:34.030" v="636" actId="478"/>
          <ac:spMkLst>
            <pc:docMk/>
            <pc:sldMk cId="699229523" sldId="1897"/>
            <ac:spMk id="3" creationId="{BE1D88FA-549C-4FB0-8A3F-97CAC9498B6B}"/>
          </ac:spMkLst>
        </pc:spChg>
        <pc:spChg chg="add del mod">
          <ac:chgData name="David Ortinau" userId="b5e4c80a-90cf-4955-b38f-12665be84c58" providerId="ADAL" clId="{4159C117-32E6-4E88-A58D-9DB903193CF1}" dt="2019-07-12T03:14:07.641" v="1276"/>
          <ac:spMkLst>
            <pc:docMk/>
            <pc:sldMk cId="699229523" sldId="1897"/>
            <ac:spMk id="4" creationId="{1824A9BC-90A3-486E-8334-BC546177FEA2}"/>
          </ac:spMkLst>
        </pc:spChg>
        <pc:spChg chg="mod">
          <ac:chgData name="David Ortinau" userId="b5e4c80a-90cf-4955-b38f-12665be84c58" providerId="ADAL" clId="{4159C117-32E6-4E88-A58D-9DB903193CF1}" dt="2019-07-12T02:51:43.523" v="615" actId="207"/>
          <ac:spMkLst>
            <pc:docMk/>
            <pc:sldMk cId="699229523" sldId="1897"/>
            <ac:spMk id="8" creationId="{E5B9F1D3-B7D0-F045-AA46-F6B780B6704B}"/>
          </ac:spMkLst>
        </pc:spChg>
      </pc:sldChg>
      <pc:sldChg chg="add modNotesTx">
        <pc:chgData name="David Ortinau" userId="b5e4c80a-90cf-4955-b38f-12665be84c58" providerId="ADAL" clId="{4159C117-32E6-4E88-A58D-9DB903193CF1}" dt="2019-07-12T03:15:41.746" v="1373" actId="20577"/>
        <pc:sldMkLst>
          <pc:docMk/>
          <pc:sldMk cId="3774644796" sldId="8396"/>
        </pc:sldMkLst>
      </pc:sldChg>
      <pc:sldChg chg="add modNotesTx">
        <pc:chgData name="David Ortinau" userId="b5e4c80a-90cf-4955-b38f-12665be84c58" providerId="ADAL" clId="{4159C117-32E6-4E88-A58D-9DB903193CF1}" dt="2019-07-12T03:15:37.672" v="1372" actId="20577"/>
        <pc:sldMkLst>
          <pc:docMk/>
          <pc:sldMk cId="648565787" sldId="8400"/>
        </pc:sldMkLst>
      </pc:sldChg>
      <pc:sldChg chg="modSp add modTransition">
        <pc:chgData name="David Ortinau" userId="b5e4c80a-90cf-4955-b38f-12665be84c58" providerId="ADAL" clId="{4159C117-32E6-4E88-A58D-9DB903193CF1}" dt="2019-07-12T02:50:46.805" v="611" actId="1035"/>
        <pc:sldMkLst>
          <pc:docMk/>
          <pc:sldMk cId="593097355" sldId="8406"/>
        </pc:sldMkLst>
        <pc:spChg chg="mod">
          <ac:chgData name="David Ortinau" userId="b5e4c80a-90cf-4955-b38f-12665be84c58" providerId="ADAL" clId="{4159C117-32E6-4E88-A58D-9DB903193CF1}" dt="2019-07-12T02:47:10.851" v="476" actId="27636"/>
          <ac:spMkLst>
            <pc:docMk/>
            <pc:sldMk cId="593097355" sldId="8406"/>
            <ac:spMk id="2" creationId="{D1CAE9F1-2982-EB41-8C20-04B59DEC3635}"/>
          </ac:spMkLst>
        </pc:spChg>
        <pc:spChg chg="mod">
          <ac:chgData name="David Ortinau" userId="b5e4c80a-90cf-4955-b38f-12665be84c58" providerId="ADAL" clId="{4159C117-32E6-4E88-A58D-9DB903193CF1}" dt="2019-07-12T02:50:46.805" v="611" actId="1035"/>
          <ac:spMkLst>
            <pc:docMk/>
            <pc:sldMk cId="593097355" sldId="8406"/>
            <ac:spMk id="3" creationId="{83C9A7C7-86E1-9246-8DD3-84C8487F472C}"/>
          </ac:spMkLst>
        </pc:spChg>
      </pc:sldChg>
      <pc:sldChg chg="modSp add modTransition">
        <pc:chgData name="David Ortinau" userId="b5e4c80a-90cf-4955-b38f-12665be84c58" providerId="ADAL" clId="{4159C117-32E6-4E88-A58D-9DB903193CF1}" dt="2019-07-12T02:50:30.267" v="582" actId="1035"/>
        <pc:sldMkLst>
          <pc:docMk/>
          <pc:sldMk cId="3290164652" sldId="8407"/>
        </pc:sldMkLst>
        <pc:spChg chg="mod">
          <ac:chgData name="David Ortinau" userId="b5e4c80a-90cf-4955-b38f-12665be84c58" providerId="ADAL" clId="{4159C117-32E6-4E88-A58D-9DB903193CF1}" dt="2019-07-12T02:47:10.868" v="477" actId="27636"/>
          <ac:spMkLst>
            <pc:docMk/>
            <pc:sldMk cId="3290164652" sldId="8407"/>
            <ac:spMk id="2" creationId="{D1CAE9F1-2982-EB41-8C20-04B59DEC3635}"/>
          </ac:spMkLst>
        </pc:spChg>
        <pc:spChg chg="mod">
          <ac:chgData name="David Ortinau" userId="b5e4c80a-90cf-4955-b38f-12665be84c58" providerId="ADAL" clId="{4159C117-32E6-4E88-A58D-9DB903193CF1}" dt="2019-07-12T02:50:30.267" v="582" actId="1035"/>
          <ac:spMkLst>
            <pc:docMk/>
            <pc:sldMk cId="3290164652" sldId="8407"/>
            <ac:spMk id="3" creationId="{83C9A7C7-86E1-9246-8DD3-84C8487F472C}"/>
          </ac:spMkLst>
        </pc:spChg>
        <pc:spChg chg="mod">
          <ac:chgData name="David Ortinau" userId="b5e4c80a-90cf-4955-b38f-12665be84c58" providerId="ADAL" clId="{4159C117-32E6-4E88-A58D-9DB903193CF1}" dt="2019-07-12T02:50:30.267" v="582" actId="1035"/>
          <ac:spMkLst>
            <pc:docMk/>
            <pc:sldMk cId="3290164652" sldId="8407"/>
            <ac:spMk id="4" creationId="{DB09E687-2AFD-AF49-B466-6FB4AD8B4E11}"/>
          </ac:spMkLst>
        </pc:spChg>
      </pc:sldChg>
      <pc:sldChg chg="modSp add modTransition">
        <pc:chgData name="David Ortinau" userId="b5e4c80a-90cf-4955-b38f-12665be84c58" providerId="ADAL" clId="{4159C117-32E6-4E88-A58D-9DB903193CF1}" dt="2019-07-12T02:50:19.485" v="554" actId="1035"/>
        <pc:sldMkLst>
          <pc:docMk/>
          <pc:sldMk cId="4276612241" sldId="8408"/>
        </pc:sldMkLst>
        <pc:spChg chg="mod">
          <ac:chgData name="David Ortinau" userId="b5e4c80a-90cf-4955-b38f-12665be84c58" providerId="ADAL" clId="{4159C117-32E6-4E88-A58D-9DB903193CF1}" dt="2019-07-12T02:47:10.880" v="478" actId="27636"/>
          <ac:spMkLst>
            <pc:docMk/>
            <pc:sldMk cId="4276612241" sldId="8408"/>
            <ac:spMk id="2" creationId="{D1CAE9F1-2982-EB41-8C20-04B59DEC3635}"/>
          </ac:spMkLst>
        </pc:spChg>
        <pc:spChg chg="mod">
          <ac:chgData name="David Ortinau" userId="b5e4c80a-90cf-4955-b38f-12665be84c58" providerId="ADAL" clId="{4159C117-32E6-4E88-A58D-9DB903193CF1}" dt="2019-07-12T02:50:19.485" v="554" actId="1035"/>
          <ac:spMkLst>
            <pc:docMk/>
            <pc:sldMk cId="4276612241" sldId="8408"/>
            <ac:spMk id="3" creationId="{83C9A7C7-86E1-9246-8DD3-84C8487F472C}"/>
          </ac:spMkLst>
        </pc:spChg>
        <pc:spChg chg="mod">
          <ac:chgData name="David Ortinau" userId="b5e4c80a-90cf-4955-b38f-12665be84c58" providerId="ADAL" clId="{4159C117-32E6-4E88-A58D-9DB903193CF1}" dt="2019-07-12T02:50:19.485" v="554" actId="1035"/>
          <ac:spMkLst>
            <pc:docMk/>
            <pc:sldMk cId="4276612241" sldId="8408"/>
            <ac:spMk id="4" creationId="{DB09E687-2AFD-AF49-B466-6FB4AD8B4E11}"/>
          </ac:spMkLst>
        </pc:spChg>
        <pc:spChg chg="mod">
          <ac:chgData name="David Ortinau" userId="b5e4c80a-90cf-4955-b38f-12665be84c58" providerId="ADAL" clId="{4159C117-32E6-4E88-A58D-9DB903193CF1}" dt="2019-07-12T02:50:19.485" v="554" actId="1035"/>
          <ac:spMkLst>
            <pc:docMk/>
            <pc:sldMk cId="4276612241" sldId="8408"/>
            <ac:spMk id="5" creationId="{B64EA598-F728-1B42-BFBC-9546BC3A98CF}"/>
          </ac:spMkLst>
        </pc:spChg>
      </pc:sldChg>
      <pc:sldChg chg="modSp add modTransition">
        <pc:chgData name="David Ortinau" userId="b5e4c80a-90cf-4955-b38f-12665be84c58" providerId="ADAL" clId="{4159C117-32E6-4E88-A58D-9DB903193CF1}" dt="2019-07-12T02:50:05.912" v="526" actId="1035"/>
        <pc:sldMkLst>
          <pc:docMk/>
          <pc:sldMk cId="3251873857" sldId="8409"/>
        </pc:sldMkLst>
        <pc:spChg chg="mod">
          <ac:chgData name="David Ortinau" userId="b5e4c80a-90cf-4955-b38f-12665be84c58" providerId="ADAL" clId="{4159C117-32E6-4E88-A58D-9DB903193CF1}" dt="2019-07-12T02:47:10.819" v="475" actId="27636"/>
          <ac:spMkLst>
            <pc:docMk/>
            <pc:sldMk cId="3251873857" sldId="8409"/>
            <ac:spMk id="2" creationId="{D1CAE9F1-2982-EB41-8C20-04B59DEC3635}"/>
          </ac:spMkLst>
        </pc:spChg>
        <pc:spChg chg="mod">
          <ac:chgData name="David Ortinau" userId="b5e4c80a-90cf-4955-b38f-12665be84c58" providerId="ADAL" clId="{4159C117-32E6-4E88-A58D-9DB903193CF1}" dt="2019-07-12T02:50:05.912" v="526" actId="1035"/>
          <ac:spMkLst>
            <pc:docMk/>
            <pc:sldMk cId="3251873857" sldId="8409"/>
            <ac:spMk id="3" creationId="{83C9A7C7-86E1-9246-8DD3-84C8487F472C}"/>
          </ac:spMkLst>
        </pc:spChg>
        <pc:spChg chg="mod">
          <ac:chgData name="David Ortinau" userId="b5e4c80a-90cf-4955-b38f-12665be84c58" providerId="ADAL" clId="{4159C117-32E6-4E88-A58D-9DB903193CF1}" dt="2019-07-12T02:50:05.912" v="526" actId="1035"/>
          <ac:spMkLst>
            <pc:docMk/>
            <pc:sldMk cId="3251873857" sldId="8409"/>
            <ac:spMk id="4" creationId="{DB09E687-2AFD-AF49-B466-6FB4AD8B4E11}"/>
          </ac:spMkLst>
        </pc:spChg>
        <pc:spChg chg="mod">
          <ac:chgData name="David Ortinau" userId="b5e4c80a-90cf-4955-b38f-12665be84c58" providerId="ADAL" clId="{4159C117-32E6-4E88-A58D-9DB903193CF1}" dt="2019-07-12T02:50:05.912" v="526" actId="1035"/>
          <ac:spMkLst>
            <pc:docMk/>
            <pc:sldMk cId="3251873857" sldId="8409"/>
            <ac:spMk id="5" creationId="{B64EA598-F728-1B42-BFBC-9546BC3A98CF}"/>
          </ac:spMkLst>
        </pc:spChg>
        <pc:spChg chg="mod">
          <ac:chgData name="David Ortinau" userId="b5e4c80a-90cf-4955-b38f-12665be84c58" providerId="ADAL" clId="{4159C117-32E6-4E88-A58D-9DB903193CF1}" dt="2019-07-12T02:50:05.912" v="526" actId="1035"/>
          <ac:spMkLst>
            <pc:docMk/>
            <pc:sldMk cId="3251873857" sldId="8409"/>
            <ac:spMk id="6" creationId="{953BADAD-840C-2149-AD9F-C93E0F16EF0F}"/>
          </ac:spMkLst>
        </pc:spChg>
      </pc:sldChg>
      <pc:sldChg chg="modSp add">
        <pc:chgData name="David Ortinau" userId="b5e4c80a-90cf-4955-b38f-12665be84c58" providerId="ADAL" clId="{4159C117-32E6-4E88-A58D-9DB903193CF1}" dt="2019-07-12T03:11:23.402" v="1224" actId="20577"/>
        <pc:sldMkLst>
          <pc:docMk/>
          <pc:sldMk cId="4144325254" sldId="8410"/>
        </pc:sldMkLst>
        <pc:spChg chg="mod">
          <ac:chgData name="David Ortinau" userId="b5e4c80a-90cf-4955-b38f-12665be84c58" providerId="ADAL" clId="{4159C117-32E6-4E88-A58D-9DB903193CF1}" dt="2019-07-12T03:11:23.402" v="1224" actId="20577"/>
          <ac:spMkLst>
            <pc:docMk/>
            <pc:sldMk cId="4144325254" sldId="8410"/>
            <ac:spMk id="8" creationId="{E5B9F1D3-B7D0-F045-AA46-F6B780B6704B}"/>
          </ac:spMkLst>
        </pc:spChg>
      </pc:sldChg>
      <pc:sldChg chg="modSp add modAnim">
        <pc:chgData name="David Ortinau" userId="b5e4c80a-90cf-4955-b38f-12665be84c58" providerId="ADAL" clId="{4159C117-32E6-4E88-A58D-9DB903193CF1}" dt="2019-07-12T03:05:47.647" v="1147"/>
        <pc:sldMkLst>
          <pc:docMk/>
          <pc:sldMk cId="1217190956" sldId="8411"/>
        </pc:sldMkLst>
        <pc:spChg chg="mod">
          <ac:chgData name="David Ortinau" userId="b5e4c80a-90cf-4955-b38f-12665be84c58" providerId="ADAL" clId="{4159C117-32E6-4E88-A58D-9DB903193CF1}" dt="2019-07-12T02:57:03.046" v="801" actId="20577"/>
          <ac:spMkLst>
            <pc:docMk/>
            <pc:sldMk cId="1217190956" sldId="8411"/>
            <ac:spMk id="2" creationId="{1ABA1FC1-E1B1-4CE6-8091-92C624C84561}"/>
          </ac:spMkLst>
        </pc:spChg>
        <pc:spChg chg="mod">
          <ac:chgData name="David Ortinau" userId="b5e4c80a-90cf-4955-b38f-12665be84c58" providerId="ADAL" clId="{4159C117-32E6-4E88-A58D-9DB903193CF1}" dt="2019-07-12T03:05:28.255" v="1146" actId="20577"/>
          <ac:spMkLst>
            <pc:docMk/>
            <pc:sldMk cId="1217190956" sldId="8411"/>
            <ac:spMk id="3" creationId="{E8F1025B-EBDA-458E-B6FC-62FC813B202E}"/>
          </ac:spMkLst>
        </pc:spChg>
      </pc:sldChg>
      <pc:sldChg chg="modSp add modTransition">
        <pc:chgData name="David Ortinau" userId="b5e4c80a-90cf-4955-b38f-12665be84c58" providerId="ADAL" clId="{4159C117-32E6-4E88-A58D-9DB903193CF1}" dt="2019-07-12T03:11:17.542" v="1222" actId="20577"/>
        <pc:sldMkLst>
          <pc:docMk/>
          <pc:sldMk cId="1489012827" sldId="8412"/>
        </pc:sldMkLst>
        <pc:spChg chg="mod">
          <ac:chgData name="David Ortinau" userId="b5e4c80a-90cf-4955-b38f-12665be84c58" providerId="ADAL" clId="{4159C117-32E6-4E88-A58D-9DB903193CF1}" dt="2019-07-12T03:11:17.542" v="1222" actId="20577"/>
          <ac:spMkLst>
            <pc:docMk/>
            <pc:sldMk cId="1489012827" sldId="8412"/>
            <ac:spMk id="8" creationId="{E5B9F1D3-B7D0-F045-AA46-F6B780B6704B}"/>
          </ac:spMkLst>
        </pc:spChg>
      </pc:sldChg>
      <pc:sldChg chg="modSp add modTransition">
        <pc:chgData name="David Ortinau" userId="b5e4c80a-90cf-4955-b38f-12665be84c58" providerId="ADAL" clId="{4159C117-32E6-4E88-A58D-9DB903193CF1}" dt="2019-07-12T03:13:25.674" v="1274"/>
        <pc:sldMkLst>
          <pc:docMk/>
          <pc:sldMk cId="2762457385" sldId="8413"/>
        </pc:sldMkLst>
        <pc:spChg chg="mod">
          <ac:chgData name="David Ortinau" userId="b5e4c80a-90cf-4955-b38f-12665be84c58" providerId="ADAL" clId="{4159C117-32E6-4E88-A58D-9DB903193CF1}" dt="2019-07-12T03:13:18.806" v="1273" actId="13926"/>
          <ac:spMkLst>
            <pc:docMk/>
            <pc:sldMk cId="2762457385" sldId="8413"/>
            <ac:spMk id="8" creationId="{E5B9F1D3-B7D0-F045-AA46-F6B780B6704B}"/>
          </ac:spMkLst>
        </pc:spChg>
      </pc:sldChg>
      <pc:sldChg chg="modSp add">
        <pc:chgData name="David Ortinau" userId="b5e4c80a-90cf-4955-b38f-12665be84c58" providerId="ADAL" clId="{4159C117-32E6-4E88-A58D-9DB903193CF1}" dt="2019-07-12T03:14:17.261" v="1281" actId="20577"/>
        <pc:sldMkLst>
          <pc:docMk/>
          <pc:sldMk cId="808834735" sldId="8414"/>
        </pc:sldMkLst>
        <pc:spChg chg="mod">
          <ac:chgData name="David Ortinau" userId="b5e4c80a-90cf-4955-b38f-12665be84c58" providerId="ADAL" clId="{4159C117-32E6-4E88-A58D-9DB903193CF1}" dt="2019-07-12T03:14:17.261" v="1281" actId="20577"/>
          <ac:spMkLst>
            <pc:docMk/>
            <pc:sldMk cId="808834735" sldId="8414"/>
            <ac:spMk id="2" creationId="{366ADDA8-EFA9-4AD4-9160-8932B7F90240}"/>
          </ac:spMkLst>
        </pc:spChg>
      </pc:sldChg>
      <pc:sldChg chg="modSp add">
        <pc:chgData name="David Ortinau" userId="b5e4c80a-90cf-4955-b38f-12665be84c58" providerId="ADAL" clId="{4159C117-32E6-4E88-A58D-9DB903193CF1}" dt="2019-07-12T03:15:06.432" v="1369" actId="207"/>
        <pc:sldMkLst>
          <pc:docMk/>
          <pc:sldMk cId="847852024" sldId="8415"/>
        </pc:sldMkLst>
        <pc:spChg chg="mod">
          <ac:chgData name="David Ortinau" userId="b5e4c80a-90cf-4955-b38f-12665be84c58" providerId="ADAL" clId="{4159C117-32E6-4E88-A58D-9DB903193CF1}" dt="2019-07-12T03:14:40.045" v="1308" actId="20577"/>
          <ac:spMkLst>
            <pc:docMk/>
            <pc:sldMk cId="847852024" sldId="8415"/>
            <ac:spMk id="2" creationId="{07A98229-15A5-4EDA-83D2-2643E05F3CA9}"/>
          </ac:spMkLst>
        </pc:spChg>
        <pc:spChg chg="mod">
          <ac:chgData name="David Ortinau" userId="b5e4c80a-90cf-4955-b38f-12665be84c58" providerId="ADAL" clId="{4159C117-32E6-4E88-A58D-9DB903193CF1}" dt="2019-07-12T03:15:06.432" v="1369" actId="207"/>
          <ac:spMkLst>
            <pc:docMk/>
            <pc:sldMk cId="847852024" sldId="8415"/>
            <ac:spMk id="3" creationId="{D6235410-7122-4B89-8D58-3DF43D5D0738}"/>
          </ac:spMkLst>
        </pc:spChg>
      </pc:sldChg>
    </pc:docChg>
  </pc:docChgLst>
  <pc:docChgLst>
    <pc:chgData name="David Ortinau" userId="b5e4c80a-90cf-4955-b38f-12665be84c58" providerId="ADAL" clId="{C48B1CA4-57C0-4532-B8B3-BBF65AB2A3C9}"/>
    <pc:docChg chg="custSel addSld delSld modSld sldOrd">
      <pc:chgData name="David Ortinau" userId="b5e4c80a-90cf-4955-b38f-12665be84c58" providerId="ADAL" clId="{C48B1CA4-57C0-4532-B8B3-BBF65AB2A3C9}" dt="2019-07-17T15:39:56.905" v="219" actId="2696"/>
      <pc:docMkLst>
        <pc:docMk/>
      </pc:docMkLst>
      <pc:sldChg chg="modSp">
        <pc:chgData name="David Ortinau" userId="b5e4c80a-90cf-4955-b38f-12665be84c58" providerId="ADAL" clId="{C48B1CA4-57C0-4532-B8B3-BBF65AB2A3C9}" dt="2019-07-12T14:18:48.289" v="95" actId="20577"/>
        <pc:sldMkLst>
          <pc:docMk/>
          <pc:sldMk cId="1781805002" sldId="256"/>
        </pc:sldMkLst>
        <pc:spChg chg="mod">
          <ac:chgData name="David Ortinau" userId="b5e4c80a-90cf-4955-b38f-12665be84c58" providerId="ADAL" clId="{C48B1CA4-57C0-4532-B8B3-BBF65AB2A3C9}" dt="2019-07-12T14:03:36.548" v="2" actId="12789"/>
          <ac:spMkLst>
            <pc:docMk/>
            <pc:sldMk cId="1781805002" sldId="256"/>
            <ac:spMk id="2" creationId="{795D2650-9838-4E6D-88D5-E688DD57CF5D}"/>
          </ac:spMkLst>
        </pc:spChg>
        <pc:spChg chg="mod">
          <ac:chgData name="David Ortinau" userId="b5e4c80a-90cf-4955-b38f-12665be84c58" providerId="ADAL" clId="{C48B1CA4-57C0-4532-B8B3-BBF65AB2A3C9}" dt="2019-07-12T14:18:48.289" v="95" actId="20577"/>
          <ac:spMkLst>
            <pc:docMk/>
            <pc:sldMk cId="1781805002" sldId="256"/>
            <ac:spMk id="3" creationId="{8156472E-341A-4617-A203-1625EDBF7FAD}"/>
          </ac:spMkLst>
        </pc:spChg>
      </pc:sldChg>
      <pc:sldChg chg="modSp">
        <pc:chgData name="David Ortinau" userId="b5e4c80a-90cf-4955-b38f-12665be84c58" providerId="ADAL" clId="{C48B1CA4-57C0-4532-B8B3-BBF65AB2A3C9}" dt="2019-07-12T14:14:20.280" v="39" actId="20577"/>
        <pc:sldMkLst>
          <pc:docMk/>
          <pc:sldMk cId="4113563230" sldId="257"/>
        </pc:sldMkLst>
        <pc:spChg chg="mod">
          <ac:chgData name="David Ortinau" userId="b5e4c80a-90cf-4955-b38f-12665be84c58" providerId="ADAL" clId="{C48B1CA4-57C0-4532-B8B3-BBF65AB2A3C9}" dt="2019-07-12T14:14:20.280" v="39" actId="20577"/>
          <ac:spMkLst>
            <pc:docMk/>
            <pc:sldMk cId="4113563230" sldId="257"/>
            <ac:spMk id="2" creationId="{EE7EA545-99E1-DF45-818D-BAEBB00AC377}"/>
          </ac:spMkLst>
        </pc:spChg>
      </pc:sldChg>
      <pc:sldChg chg="modSp">
        <pc:chgData name="David Ortinau" userId="b5e4c80a-90cf-4955-b38f-12665be84c58" providerId="ADAL" clId="{C48B1CA4-57C0-4532-B8B3-BBF65AB2A3C9}" dt="2019-07-17T15:39:13.718" v="217" actId="20577"/>
        <pc:sldMkLst>
          <pc:docMk/>
          <pc:sldMk cId="2901114517" sldId="262"/>
        </pc:sldMkLst>
        <pc:spChg chg="mod">
          <ac:chgData name="David Ortinau" userId="b5e4c80a-90cf-4955-b38f-12665be84c58" providerId="ADAL" clId="{C48B1CA4-57C0-4532-B8B3-BBF65AB2A3C9}" dt="2019-07-17T15:39:13.718" v="217" actId="20577"/>
          <ac:spMkLst>
            <pc:docMk/>
            <pc:sldMk cId="2901114517" sldId="262"/>
            <ac:spMk id="4" creationId="{437E9ADD-6AEF-4E4F-8309-682E595412D2}"/>
          </ac:spMkLst>
        </pc:spChg>
      </pc:sldChg>
      <pc:sldChg chg="del">
        <pc:chgData name="David Ortinau" userId="b5e4c80a-90cf-4955-b38f-12665be84c58" providerId="ADAL" clId="{C48B1CA4-57C0-4532-B8B3-BBF65AB2A3C9}" dt="2019-07-17T15:39:56.905" v="219" actId="2696"/>
        <pc:sldMkLst>
          <pc:docMk/>
          <pc:sldMk cId="2942698868" sldId="591"/>
        </pc:sldMkLst>
      </pc:sldChg>
      <pc:sldChg chg="del">
        <pc:chgData name="David Ortinau" userId="b5e4c80a-90cf-4955-b38f-12665be84c58" providerId="ADAL" clId="{C48B1CA4-57C0-4532-B8B3-BBF65AB2A3C9}" dt="2019-07-17T15:39:56.897" v="218" actId="2696"/>
        <pc:sldMkLst>
          <pc:docMk/>
          <pc:sldMk cId="2995110204" sldId="592"/>
        </pc:sldMkLst>
      </pc:sldChg>
      <pc:sldChg chg="addSp modSp">
        <pc:chgData name="David Ortinau" userId="b5e4c80a-90cf-4955-b38f-12665be84c58" providerId="ADAL" clId="{C48B1CA4-57C0-4532-B8B3-BBF65AB2A3C9}" dt="2019-07-12T14:13:34.525" v="16" actId="1076"/>
        <pc:sldMkLst>
          <pc:docMk/>
          <pc:sldMk cId="658036147" sldId="1890"/>
        </pc:sldMkLst>
        <pc:picChg chg="add mod">
          <ac:chgData name="David Ortinau" userId="b5e4c80a-90cf-4955-b38f-12665be84c58" providerId="ADAL" clId="{C48B1CA4-57C0-4532-B8B3-BBF65AB2A3C9}" dt="2019-07-12T14:13:34.525" v="16" actId="1076"/>
          <ac:picMkLst>
            <pc:docMk/>
            <pc:sldMk cId="658036147" sldId="1890"/>
            <ac:picMk id="4" creationId="{CFF8A3EE-073D-4E65-ACB4-4375CF735443}"/>
          </ac:picMkLst>
        </pc:picChg>
        <pc:picChg chg="add mod modCrop">
          <ac:chgData name="David Ortinau" userId="b5e4c80a-90cf-4955-b38f-12665be84c58" providerId="ADAL" clId="{C48B1CA4-57C0-4532-B8B3-BBF65AB2A3C9}" dt="2019-07-12T14:13:34.525" v="16" actId="1076"/>
          <ac:picMkLst>
            <pc:docMk/>
            <pc:sldMk cId="658036147" sldId="1890"/>
            <ac:picMk id="5" creationId="{6CC11434-8CB7-4B50-B43D-9DB369D42F30}"/>
          </ac:picMkLst>
        </pc:picChg>
      </pc:sldChg>
      <pc:sldChg chg="modSp ord">
        <pc:chgData name="David Ortinau" userId="b5e4c80a-90cf-4955-b38f-12665be84c58" providerId="ADAL" clId="{C48B1CA4-57C0-4532-B8B3-BBF65AB2A3C9}" dt="2019-07-12T14:17:51.080" v="58" actId="20577"/>
        <pc:sldMkLst>
          <pc:docMk/>
          <pc:sldMk cId="808834735" sldId="8414"/>
        </pc:sldMkLst>
        <pc:spChg chg="mod">
          <ac:chgData name="David Ortinau" userId="b5e4c80a-90cf-4955-b38f-12665be84c58" providerId="ADAL" clId="{C48B1CA4-57C0-4532-B8B3-BBF65AB2A3C9}" dt="2019-07-12T14:17:51.080" v="58" actId="20577"/>
          <ac:spMkLst>
            <pc:docMk/>
            <pc:sldMk cId="808834735" sldId="8414"/>
            <ac:spMk id="2" creationId="{366ADDA8-EFA9-4AD4-9160-8932B7F90240}"/>
          </ac:spMkLst>
        </pc:spChg>
      </pc:sldChg>
      <pc:sldChg chg="addSp modSp add">
        <pc:chgData name="David Ortinau" userId="b5e4c80a-90cf-4955-b38f-12665be84c58" providerId="ADAL" clId="{C48B1CA4-57C0-4532-B8B3-BBF65AB2A3C9}" dt="2019-07-12T14:16:05.458" v="46" actId="12788"/>
        <pc:sldMkLst>
          <pc:docMk/>
          <pc:sldMk cId="4019701269" sldId="8422"/>
        </pc:sldMkLst>
        <pc:picChg chg="add mod">
          <ac:chgData name="David Ortinau" userId="b5e4c80a-90cf-4955-b38f-12665be84c58" providerId="ADAL" clId="{C48B1CA4-57C0-4532-B8B3-BBF65AB2A3C9}" dt="2019-07-12T14:16:05.458" v="46" actId="12788"/>
          <ac:picMkLst>
            <pc:docMk/>
            <pc:sldMk cId="4019701269" sldId="8422"/>
            <ac:picMk id="1026" creationId="{CFE0A2EF-F9E7-479C-B1CF-CAC53DD10429}"/>
          </ac:picMkLst>
        </pc:picChg>
      </pc:sldChg>
      <pc:sldChg chg="add modTransition">
        <pc:chgData name="David Ortinau" userId="b5e4c80a-90cf-4955-b38f-12665be84c58" providerId="ADAL" clId="{C48B1CA4-57C0-4532-B8B3-BBF65AB2A3C9}" dt="2019-07-12T14:16:12.924" v="47"/>
        <pc:sldMkLst>
          <pc:docMk/>
          <pc:sldMk cId="2996129314" sldId="8423"/>
        </pc:sldMkLst>
      </pc:sldChg>
      <pc:sldChg chg="addSp delSp modSp add">
        <pc:chgData name="David Ortinau" userId="b5e4c80a-90cf-4955-b38f-12665be84c58" providerId="ADAL" clId="{C48B1CA4-57C0-4532-B8B3-BBF65AB2A3C9}" dt="2019-07-12T14:19:47.169" v="179" actId="20577"/>
        <pc:sldMkLst>
          <pc:docMk/>
          <pc:sldMk cId="2153381378" sldId="8424"/>
        </pc:sldMkLst>
        <pc:spChg chg="mod">
          <ac:chgData name="David Ortinau" userId="b5e4c80a-90cf-4955-b38f-12665be84c58" providerId="ADAL" clId="{C48B1CA4-57C0-4532-B8B3-BBF65AB2A3C9}" dt="2019-07-12T14:18:20.795" v="66" actId="20577"/>
          <ac:spMkLst>
            <pc:docMk/>
            <pc:sldMk cId="2153381378" sldId="8424"/>
            <ac:spMk id="2" creationId="{AE8F79BB-211A-430B-8D4F-0DBDEFF773E0}"/>
          </ac:spMkLst>
        </pc:spChg>
        <pc:spChg chg="mod">
          <ac:chgData name="David Ortinau" userId="b5e4c80a-90cf-4955-b38f-12665be84c58" providerId="ADAL" clId="{C48B1CA4-57C0-4532-B8B3-BBF65AB2A3C9}" dt="2019-07-12T14:19:47.169" v="179" actId="20577"/>
          <ac:spMkLst>
            <pc:docMk/>
            <pc:sldMk cId="2153381378" sldId="8424"/>
            <ac:spMk id="3" creationId="{CEA14A92-9AB4-4198-82BF-C618E1CA2C88}"/>
          </ac:spMkLst>
        </pc:spChg>
        <pc:spChg chg="add del mod">
          <ac:chgData name="David Ortinau" userId="b5e4c80a-90cf-4955-b38f-12665be84c58" providerId="ADAL" clId="{C48B1CA4-57C0-4532-B8B3-BBF65AB2A3C9}" dt="2019-07-12T14:19:16.254" v="99" actId="478"/>
          <ac:spMkLst>
            <pc:docMk/>
            <pc:sldMk cId="2153381378" sldId="8424"/>
            <ac:spMk id="4" creationId="{63635E12-D5E3-4E22-A00A-4DBE75C0E330}"/>
          </ac:spMkLst>
        </pc:spChg>
      </pc:sldChg>
    </pc:docChg>
  </pc:docChgLst>
  <pc:docChgLst>
    <pc:chgData name="David Ortinau" userId="b5e4c80a-90cf-4955-b38f-12665be84c58" providerId="ADAL" clId="{DA329F85-117C-A149-90E3-1CA4A12C156B}"/>
    <pc:docChg chg="undo custSel addSld delSld modSld sldOrd">
      <pc:chgData name="David Ortinau" userId="b5e4c80a-90cf-4955-b38f-12665be84c58" providerId="ADAL" clId="{DA329F85-117C-A149-90E3-1CA4A12C156B}" dt="2019-07-12T13:41:25.199" v="266" actId="478"/>
      <pc:docMkLst>
        <pc:docMk/>
      </pc:docMkLst>
      <pc:sldChg chg="modSp">
        <pc:chgData name="David Ortinau" userId="b5e4c80a-90cf-4955-b38f-12665be84c58" providerId="ADAL" clId="{DA329F85-117C-A149-90E3-1CA4A12C156B}" dt="2019-07-03T18:10:12.574" v="67" actId="20577"/>
        <pc:sldMkLst>
          <pc:docMk/>
          <pc:sldMk cId="1781805002" sldId="256"/>
        </pc:sldMkLst>
        <pc:spChg chg="mod">
          <ac:chgData name="David Ortinau" userId="b5e4c80a-90cf-4955-b38f-12665be84c58" providerId="ADAL" clId="{DA329F85-117C-A149-90E3-1CA4A12C156B}" dt="2019-07-03T18:09:56.107" v="0"/>
          <ac:spMkLst>
            <pc:docMk/>
            <pc:sldMk cId="1781805002" sldId="256"/>
            <ac:spMk id="2" creationId="{795D2650-9838-4E6D-88D5-E688DD57CF5D}"/>
          </ac:spMkLst>
        </pc:spChg>
        <pc:spChg chg="mod">
          <ac:chgData name="David Ortinau" userId="b5e4c80a-90cf-4955-b38f-12665be84c58" providerId="ADAL" clId="{DA329F85-117C-A149-90E3-1CA4A12C156B}" dt="2019-07-03T18:10:12.574" v="67" actId="20577"/>
          <ac:spMkLst>
            <pc:docMk/>
            <pc:sldMk cId="1781805002" sldId="256"/>
            <ac:spMk id="3" creationId="{8156472E-341A-4617-A203-1625EDBF7FAD}"/>
          </ac:spMkLst>
        </pc:spChg>
      </pc:sldChg>
      <pc:sldChg chg="modSp new add">
        <pc:chgData name="David Ortinau" userId="b5e4c80a-90cf-4955-b38f-12665be84c58" providerId="ADAL" clId="{DA329F85-117C-A149-90E3-1CA4A12C156B}" dt="2019-07-03T18:10:29.790" v="92" actId="20577"/>
        <pc:sldMkLst>
          <pc:docMk/>
          <pc:sldMk cId="4113563230" sldId="257"/>
        </pc:sldMkLst>
        <pc:spChg chg="mod">
          <ac:chgData name="David Ortinau" userId="b5e4c80a-90cf-4955-b38f-12665be84c58" providerId="ADAL" clId="{DA329F85-117C-A149-90E3-1CA4A12C156B}" dt="2019-07-03T18:10:29.790" v="92" actId="20577"/>
          <ac:spMkLst>
            <pc:docMk/>
            <pc:sldMk cId="4113563230" sldId="257"/>
            <ac:spMk id="2" creationId="{EE7EA545-99E1-DF45-818D-BAEBB00AC377}"/>
          </ac:spMkLst>
        </pc:spChg>
      </pc:sldChg>
      <pc:sldChg chg="modSp new add">
        <pc:chgData name="David Ortinau" userId="b5e4c80a-90cf-4955-b38f-12665be84c58" providerId="ADAL" clId="{DA329F85-117C-A149-90E3-1CA4A12C156B}" dt="2019-07-03T18:16:10.741" v="100" actId="20577"/>
        <pc:sldMkLst>
          <pc:docMk/>
          <pc:sldMk cId="815456044" sldId="258"/>
        </pc:sldMkLst>
        <pc:spChg chg="mod">
          <ac:chgData name="David Ortinau" userId="b5e4c80a-90cf-4955-b38f-12665be84c58" providerId="ADAL" clId="{DA329F85-117C-A149-90E3-1CA4A12C156B}" dt="2019-07-03T18:16:10.741" v="100" actId="20577"/>
          <ac:spMkLst>
            <pc:docMk/>
            <pc:sldMk cId="815456044" sldId="258"/>
            <ac:spMk id="2" creationId="{AA011BAD-BD9F-D647-A267-D585A6CA44AC}"/>
          </ac:spMkLst>
        </pc:spChg>
      </pc:sldChg>
      <pc:sldChg chg="modSp ord">
        <pc:chgData name="David Ortinau" userId="b5e4c80a-90cf-4955-b38f-12665be84c58" providerId="ADAL" clId="{DA329F85-117C-A149-90E3-1CA4A12C156B}" dt="2019-07-12T13:21:32.706" v="221"/>
        <pc:sldMkLst>
          <pc:docMk/>
          <pc:sldMk cId="2901114517" sldId="262"/>
        </pc:sldMkLst>
        <pc:graphicFrameChg chg="mod">
          <ac:chgData name="David Ortinau" userId="b5e4c80a-90cf-4955-b38f-12665be84c58" providerId="ADAL" clId="{DA329F85-117C-A149-90E3-1CA4A12C156B}" dt="2019-07-09T01:46:37.948" v="214"/>
          <ac:graphicFrameMkLst>
            <pc:docMk/>
            <pc:sldMk cId="2901114517" sldId="262"/>
            <ac:graphicFrameMk id="7" creationId="{88BB8323-FB1B-42E1-91E3-53431B7ADED0}"/>
          </ac:graphicFrameMkLst>
        </pc:graphicFrameChg>
      </pc:sldChg>
      <pc:sldChg chg="addSp delSp modSp modTransition addAnim">
        <pc:chgData name="David Ortinau" userId="b5e4c80a-90cf-4955-b38f-12665be84c58" providerId="ADAL" clId="{DA329F85-117C-A149-90E3-1CA4A12C156B}" dt="2019-07-09T01:33:53.919" v="196"/>
        <pc:sldMkLst>
          <pc:docMk/>
          <pc:sldMk cId="1102849996" sldId="263"/>
        </pc:sldMkLst>
        <pc:spChg chg="del">
          <ac:chgData name="David Ortinau" userId="b5e4c80a-90cf-4955-b38f-12665be84c58" providerId="ADAL" clId="{DA329F85-117C-A149-90E3-1CA4A12C156B}" dt="2019-07-09T01:32:22.183" v="141" actId="478"/>
          <ac:spMkLst>
            <pc:docMk/>
            <pc:sldMk cId="1102849996" sldId="263"/>
            <ac:spMk id="2" creationId="{17C4E440-3E9F-491B-A0AF-B34622845117}"/>
          </ac:spMkLst>
        </pc:spChg>
        <pc:spChg chg="del">
          <ac:chgData name="David Ortinau" userId="b5e4c80a-90cf-4955-b38f-12665be84c58" providerId="ADAL" clId="{DA329F85-117C-A149-90E3-1CA4A12C156B}" dt="2019-07-09T01:32:58.448" v="154" actId="478"/>
          <ac:spMkLst>
            <pc:docMk/>
            <pc:sldMk cId="1102849996" sldId="263"/>
            <ac:spMk id="3" creationId="{0EED2653-3256-4570-85F4-0D9F55D613B0}"/>
          </ac:spMkLst>
        </pc:spChg>
        <pc:spChg chg="add mod">
          <ac:chgData name="David Ortinau" userId="b5e4c80a-90cf-4955-b38f-12665be84c58" providerId="ADAL" clId="{DA329F85-117C-A149-90E3-1CA4A12C156B}" dt="2019-07-09T01:32:34.015" v="146" actId="14100"/>
          <ac:spMkLst>
            <pc:docMk/>
            <pc:sldMk cId="1102849996" sldId="263"/>
            <ac:spMk id="5" creationId="{49027263-DA3E-1B49-9010-AE888AC34DFF}"/>
          </ac:spMkLst>
        </pc:spChg>
        <pc:spChg chg="add del mod">
          <ac:chgData name="David Ortinau" userId="b5e4c80a-90cf-4955-b38f-12665be84c58" providerId="ADAL" clId="{DA329F85-117C-A149-90E3-1CA4A12C156B}" dt="2019-07-09T01:33:03.247" v="156" actId="478"/>
          <ac:spMkLst>
            <pc:docMk/>
            <pc:sldMk cId="1102849996" sldId="263"/>
            <ac:spMk id="7" creationId="{56921395-CC70-4D49-BB93-2F8A2E93BBF0}"/>
          </ac:spMkLst>
        </pc:spChg>
        <pc:spChg chg="add mod">
          <ac:chgData name="David Ortinau" userId="b5e4c80a-90cf-4955-b38f-12665be84c58" providerId="ADAL" clId="{DA329F85-117C-A149-90E3-1CA4A12C156B}" dt="2019-07-09T01:33:13.702" v="158" actId="1076"/>
          <ac:spMkLst>
            <pc:docMk/>
            <pc:sldMk cId="1102849996" sldId="263"/>
            <ac:spMk id="11" creationId="{B88EFE4C-09D1-E54B-8076-4E9614DC2499}"/>
          </ac:spMkLst>
        </pc:spChg>
        <pc:picChg chg="mod">
          <ac:chgData name="David Ortinau" userId="b5e4c80a-90cf-4955-b38f-12665be84c58" providerId="ADAL" clId="{DA329F85-117C-A149-90E3-1CA4A12C156B}" dt="2019-07-09T01:33:31.229" v="193" actId="1035"/>
          <ac:picMkLst>
            <pc:docMk/>
            <pc:sldMk cId="1102849996" sldId="263"/>
            <ac:picMk id="1026" creationId="{0A79A945-430A-4BDA-8674-C53C15452F3A}"/>
          </ac:picMkLst>
        </pc:picChg>
      </pc:sldChg>
      <pc:sldChg chg="addSp delSp modSp addAnim delAnim modAnim">
        <pc:chgData name="David Ortinau" userId="b5e4c80a-90cf-4955-b38f-12665be84c58" providerId="ADAL" clId="{DA329F85-117C-A149-90E3-1CA4A12C156B}" dt="2019-07-09T01:40:55.579" v="205"/>
        <pc:sldMkLst>
          <pc:docMk/>
          <pc:sldMk cId="3439932156" sldId="264"/>
        </pc:sldMkLst>
        <pc:spChg chg="del">
          <ac:chgData name="David Ortinau" userId="b5e4c80a-90cf-4955-b38f-12665be84c58" providerId="ADAL" clId="{DA329F85-117C-A149-90E3-1CA4A12C156B}" dt="2019-07-09T01:40:15.245" v="197" actId="478"/>
          <ac:spMkLst>
            <pc:docMk/>
            <pc:sldMk cId="3439932156" sldId="264"/>
            <ac:spMk id="2" creationId="{17C4E440-3E9F-491B-A0AF-B34622845117}"/>
          </ac:spMkLst>
        </pc:spChg>
        <pc:spChg chg="add del mod">
          <ac:chgData name="David Ortinau" userId="b5e4c80a-90cf-4955-b38f-12665be84c58" providerId="ADAL" clId="{DA329F85-117C-A149-90E3-1CA4A12C156B}" dt="2019-07-09T01:40:19.169" v="199" actId="478"/>
          <ac:spMkLst>
            <pc:docMk/>
            <pc:sldMk cId="3439932156" sldId="264"/>
            <ac:spMk id="4" creationId="{22AFC245-2F87-8647-AEAA-BD131F907493}"/>
          </ac:spMkLst>
        </pc:spChg>
        <pc:spChg chg="add del mod">
          <ac:chgData name="David Ortinau" userId="b5e4c80a-90cf-4955-b38f-12665be84c58" providerId="ADAL" clId="{DA329F85-117C-A149-90E3-1CA4A12C156B}" dt="2019-07-09T01:40:24.218" v="201" actId="478"/>
          <ac:spMkLst>
            <pc:docMk/>
            <pc:sldMk cId="3439932156" sldId="264"/>
            <ac:spMk id="6" creationId="{433078B1-0FC4-3A45-9B0E-D6645490C9F5}"/>
          </ac:spMkLst>
        </pc:spChg>
        <pc:spChg chg="del">
          <ac:chgData name="David Ortinau" userId="b5e4c80a-90cf-4955-b38f-12665be84c58" providerId="ADAL" clId="{DA329F85-117C-A149-90E3-1CA4A12C156B}" dt="2019-07-09T01:40:22.580" v="200" actId="478"/>
          <ac:spMkLst>
            <pc:docMk/>
            <pc:sldMk cId="3439932156" sldId="264"/>
            <ac:spMk id="9" creationId="{0128F2B2-E39D-4D41-8CC0-C53AB31F2534}"/>
          </ac:spMkLst>
        </pc:spChg>
        <pc:spChg chg="add">
          <ac:chgData name="David Ortinau" userId="b5e4c80a-90cf-4955-b38f-12665be84c58" providerId="ADAL" clId="{DA329F85-117C-A149-90E3-1CA4A12C156B}" dt="2019-07-09T01:40:15.786" v="198"/>
          <ac:spMkLst>
            <pc:docMk/>
            <pc:sldMk cId="3439932156" sldId="264"/>
            <ac:spMk id="11" creationId="{A1D8C3A8-648C-BE47-A613-9218613D3AC4}"/>
          </ac:spMkLst>
        </pc:spChg>
        <pc:spChg chg="add">
          <ac:chgData name="David Ortinau" userId="b5e4c80a-90cf-4955-b38f-12665be84c58" providerId="ADAL" clId="{DA329F85-117C-A149-90E3-1CA4A12C156B}" dt="2019-07-09T01:40:15.786" v="198"/>
          <ac:spMkLst>
            <pc:docMk/>
            <pc:sldMk cId="3439932156" sldId="264"/>
            <ac:spMk id="13" creationId="{50FE7469-56AD-544A-BB50-0075CF19C381}"/>
          </ac:spMkLst>
        </pc:spChg>
        <pc:picChg chg="mod">
          <ac:chgData name="David Ortinau" userId="b5e4c80a-90cf-4955-b38f-12665be84c58" providerId="ADAL" clId="{DA329F85-117C-A149-90E3-1CA4A12C156B}" dt="2019-07-09T01:40:27.307" v="202" actId="1076"/>
          <ac:picMkLst>
            <pc:docMk/>
            <pc:sldMk cId="3439932156" sldId="264"/>
            <ac:picMk id="10" creationId="{C3569ED5-F0B9-41A9-9660-5D6C4BF592AB}"/>
          </ac:picMkLst>
        </pc:picChg>
        <pc:picChg chg="mod">
          <ac:chgData name="David Ortinau" userId="b5e4c80a-90cf-4955-b38f-12665be84c58" providerId="ADAL" clId="{DA329F85-117C-A149-90E3-1CA4A12C156B}" dt="2019-07-09T01:40:37.531" v="203" actId="1076"/>
          <ac:picMkLst>
            <pc:docMk/>
            <pc:sldMk cId="3439932156" sldId="264"/>
            <ac:picMk id="12" creationId="{646051E1-F947-425D-A8C0-4CD932D7E8DC}"/>
          </ac:picMkLst>
        </pc:picChg>
        <pc:picChg chg="mod">
          <ac:chgData name="David Ortinau" userId="b5e4c80a-90cf-4955-b38f-12665be84c58" providerId="ADAL" clId="{DA329F85-117C-A149-90E3-1CA4A12C156B}" dt="2019-07-09T01:40:37.531" v="203" actId="1076"/>
          <ac:picMkLst>
            <pc:docMk/>
            <pc:sldMk cId="3439932156" sldId="264"/>
            <ac:picMk id="14" creationId="{E87A060A-815C-40AE-9875-D14067DF4492}"/>
          </ac:picMkLst>
        </pc:picChg>
      </pc:sldChg>
      <pc:sldChg chg="addSp delSp modSp add mod modClrScheme chgLayout">
        <pc:chgData name="David Ortinau" userId="b5e4c80a-90cf-4955-b38f-12665be84c58" providerId="ADAL" clId="{DA329F85-117C-A149-90E3-1CA4A12C156B}" dt="2019-07-12T13:41:25.199" v="266" actId="478"/>
        <pc:sldMkLst>
          <pc:docMk/>
          <pc:sldMk cId="658036147" sldId="1890"/>
        </pc:sldMkLst>
        <pc:spChg chg="mod ord">
          <ac:chgData name="David Ortinau" userId="b5e4c80a-90cf-4955-b38f-12665be84c58" providerId="ADAL" clId="{DA329F85-117C-A149-90E3-1CA4A12C156B}" dt="2019-07-12T13:28:43.773" v="263" actId="700"/>
          <ac:spMkLst>
            <pc:docMk/>
            <pc:sldMk cId="658036147" sldId="1890"/>
            <ac:spMk id="2" creationId="{6E3FF5A0-D98E-416B-8D53-7BA71C6F18DD}"/>
          </ac:spMkLst>
        </pc:spChg>
        <pc:spChg chg="del mod ord">
          <ac:chgData name="David Ortinau" userId="b5e4c80a-90cf-4955-b38f-12665be84c58" providerId="ADAL" clId="{DA329F85-117C-A149-90E3-1CA4A12C156B}" dt="2019-07-12T13:41:25.199" v="266" actId="478"/>
          <ac:spMkLst>
            <pc:docMk/>
            <pc:sldMk cId="658036147" sldId="1890"/>
            <ac:spMk id="3" creationId="{D5CC1F6A-3A7C-4D76-AFEC-4762B848E82B}"/>
          </ac:spMkLst>
        </pc:spChg>
        <pc:spChg chg="add del mod ord">
          <ac:chgData name="David Ortinau" userId="b5e4c80a-90cf-4955-b38f-12665be84c58" providerId="ADAL" clId="{DA329F85-117C-A149-90E3-1CA4A12C156B}" dt="2019-07-12T13:28:38.387" v="262" actId="700"/>
          <ac:spMkLst>
            <pc:docMk/>
            <pc:sldMk cId="658036147" sldId="1890"/>
            <ac:spMk id="5" creationId="{7279C41B-765C-AF45-BC34-05CC897376F2}"/>
          </ac:spMkLst>
        </pc:spChg>
        <pc:picChg chg="del">
          <ac:chgData name="David Ortinau" userId="b5e4c80a-90cf-4955-b38f-12665be84c58" providerId="ADAL" clId="{DA329F85-117C-A149-90E3-1CA4A12C156B}" dt="2019-07-12T13:28:48.407" v="264" actId="478"/>
          <ac:picMkLst>
            <pc:docMk/>
            <pc:sldMk cId="658036147" sldId="1890"/>
            <ac:picMk id="4" creationId="{0E71DCD2-A1BA-5246-8C7D-06BA2551DEB6}"/>
          </ac:picMkLst>
        </pc:picChg>
        <pc:picChg chg="del">
          <ac:chgData name="David Ortinau" userId="b5e4c80a-90cf-4955-b38f-12665be84c58" providerId="ADAL" clId="{DA329F85-117C-A149-90E3-1CA4A12C156B}" dt="2019-07-12T13:41:18.456" v="265" actId="478"/>
          <ac:picMkLst>
            <pc:docMk/>
            <pc:sldMk cId="658036147" sldId="1890"/>
            <ac:picMk id="7" creationId="{7FDC913D-8BFD-41E6-931B-454B3A5B0D28}"/>
          </ac:picMkLst>
        </pc:picChg>
      </pc:sldChg>
      <pc:sldChg chg="addSp delSp modSp add mod modClrScheme chgLayout">
        <pc:chgData name="David Ortinau" userId="b5e4c80a-90cf-4955-b38f-12665be84c58" providerId="ADAL" clId="{DA329F85-117C-A149-90E3-1CA4A12C156B}" dt="2019-07-12T13:28:22.748" v="261" actId="700"/>
        <pc:sldMkLst>
          <pc:docMk/>
          <pc:sldMk cId="3621802377" sldId="8395"/>
        </pc:sldMkLst>
        <pc:spChg chg="mod ord">
          <ac:chgData name="David Ortinau" userId="b5e4c80a-90cf-4955-b38f-12665be84c58" providerId="ADAL" clId="{DA329F85-117C-A149-90E3-1CA4A12C156B}" dt="2019-07-12T13:28:22.748" v="261" actId="700"/>
          <ac:spMkLst>
            <pc:docMk/>
            <pc:sldMk cId="3621802377" sldId="8395"/>
            <ac:spMk id="2" creationId="{213361EB-88D8-4F5D-8BEA-DBC86911CA9D}"/>
          </ac:spMkLst>
        </pc:spChg>
        <pc:spChg chg="add del mod ord">
          <ac:chgData name="David Ortinau" userId="b5e4c80a-90cf-4955-b38f-12665be84c58" providerId="ADAL" clId="{DA329F85-117C-A149-90E3-1CA4A12C156B}" dt="2019-07-12T13:28:22.748" v="261" actId="700"/>
          <ac:spMkLst>
            <pc:docMk/>
            <pc:sldMk cId="3621802377" sldId="8395"/>
            <ac:spMk id="13" creationId="{A05526DC-FEAE-9945-B35D-6A9632E648BE}"/>
          </ac:spMkLst>
        </pc:spChg>
      </pc:sldChg>
      <pc:sldChg chg="modSp add mod modClrScheme chgLayout">
        <pc:chgData name="David Ortinau" userId="b5e4c80a-90cf-4955-b38f-12665be84c58" providerId="ADAL" clId="{DA329F85-117C-A149-90E3-1CA4A12C156B}" dt="2019-07-12T13:26:05.264" v="246" actId="1076"/>
        <pc:sldMkLst>
          <pc:docMk/>
          <pc:sldMk cId="2762790904" sldId="8416"/>
        </pc:sldMkLst>
        <pc:spChg chg="mod ord">
          <ac:chgData name="David Ortinau" userId="b5e4c80a-90cf-4955-b38f-12665be84c58" providerId="ADAL" clId="{DA329F85-117C-A149-90E3-1CA4A12C156B}" dt="2019-07-12T13:23:21.106" v="224" actId="700"/>
          <ac:spMkLst>
            <pc:docMk/>
            <pc:sldMk cId="2762790904" sldId="8416"/>
            <ac:spMk id="2" creationId="{DA27DD71-F7EC-2846-B94C-ACE309C4B091}"/>
          </ac:spMkLst>
        </pc:spChg>
        <pc:spChg chg="mod ord">
          <ac:chgData name="David Ortinau" userId="b5e4c80a-90cf-4955-b38f-12665be84c58" providerId="ADAL" clId="{DA329F85-117C-A149-90E3-1CA4A12C156B}" dt="2019-07-12T13:25:16.253" v="232" actId="14100"/>
          <ac:spMkLst>
            <pc:docMk/>
            <pc:sldMk cId="2762790904" sldId="8416"/>
            <ac:spMk id="3" creationId="{F600483C-140E-9F49-9713-50AE709C23E1}"/>
          </ac:spMkLst>
        </pc:spChg>
        <pc:spChg chg="mod">
          <ac:chgData name="David Ortinau" userId="b5e4c80a-90cf-4955-b38f-12665be84c58" providerId="ADAL" clId="{DA329F85-117C-A149-90E3-1CA4A12C156B}" dt="2019-07-12T13:24:49.112" v="228" actId="554"/>
          <ac:spMkLst>
            <pc:docMk/>
            <pc:sldMk cId="2762790904" sldId="8416"/>
            <ac:spMk id="6" creationId="{BD6A5047-FB4D-3648-8AF8-AB60ED2AF644}"/>
          </ac:spMkLst>
        </pc:spChg>
        <pc:picChg chg="mod">
          <ac:chgData name="David Ortinau" userId="b5e4c80a-90cf-4955-b38f-12665be84c58" providerId="ADAL" clId="{DA329F85-117C-A149-90E3-1CA4A12C156B}" dt="2019-07-12T13:26:05.264" v="246" actId="1076"/>
          <ac:picMkLst>
            <pc:docMk/>
            <pc:sldMk cId="2762790904" sldId="8416"/>
            <ac:picMk id="5" creationId="{72DD026C-751D-F242-9A76-CB0F48E0E1A5}"/>
          </ac:picMkLst>
        </pc:picChg>
      </pc:sldChg>
      <pc:sldChg chg="addSp delSp modSp add mod modClrScheme chgLayout">
        <pc:chgData name="David Ortinau" userId="b5e4c80a-90cf-4955-b38f-12665be84c58" providerId="ADAL" clId="{DA329F85-117C-A149-90E3-1CA4A12C156B}" dt="2019-07-12T13:26:15.575" v="247" actId="1076"/>
        <pc:sldMkLst>
          <pc:docMk/>
          <pc:sldMk cId="722289162" sldId="8417"/>
        </pc:sldMkLst>
        <pc:spChg chg="mod ord">
          <ac:chgData name="David Ortinau" userId="b5e4c80a-90cf-4955-b38f-12665be84c58" providerId="ADAL" clId="{DA329F85-117C-A149-90E3-1CA4A12C156B}" dt="2019-07-12T13:23:21.106" v="224" actId="700"/>
          <ac:spMkLst>
            <pc:docMk/>
            <pc:sldMk cId="722289162" sldId="8417"/>
            <ac:spMk id="2" creationId="{DA27DD71-F7EC-2846-B94C-ACE309C4B091}"/>
          </ac:spMkLst>
        </pc:spChg>
        <pc:spChg chg="del mod ord">
          <ac:chgData name="David Ortinau" userId="b5e4c80a-90cf-4955-b38f-12665be84c58" providerId="ADAL" clId="{DA329F85-117C-A149-90E3-1CA4A12C156B}" dt="2019-07-12T13:25:03.245" v="230" actId="478"/>
          <ac:spMkLst>
            <pc:docMk/>
            <pc:sldMk cId="722289162" sldId="8417"/>
            <ac:spMk id="3" creationId="{F600483C-140E-9F49-9713-50AE709C23E1}"/>
          </ac:spMkLst>
        </pc:spChg>
        <pc:spChg chg="del">
          <ac:chgData name="David Ortinau" userId="b5e4c80a-90cf-4955-b38f-12665be84c58" providerId="ADAL" clId="{DA329F85-117C-A149-90E3-1CA4A12C156B}" dt="2019-07-12T13:25:03.245" v="230" actId="478"/>
          <ac:spMkLst>
            <pc:docMk/>
            <pc:sldMk cId="722289162" sldId="8417"/>
            <ac:spMk id="6" creationId="{BD6A5047-FB4D-3648-8AF8-AB60ED2AF644}"/>
          </ac:spMkLst>
        </pc:spChg>
        <pc:spChg chg="add del mod">
          <ac:chgData name="David Ortinau" userId="b5e4c80a-90cf-4955-b38f-12665be84c58" providerId="ADAL" clId="{DA329F85-117C-A149-90E3-1CA4A12C156B}" dt="2019-07-12T13:25:24.123" v="234" actId="478"/>
          <ac:spMkLst>
            <pc:docMk/>
            <pc:sldMk cId="722289162" sldId="8417"/>
            <ac:spMk id="10" creationId="{717B818A-EE80-F544-83EA-655BEA560561}"/>
          </ac:spMkLst>
        </pc:spChg>
        <pc:spChg chg="add">
          <ac:chgData name="David Ortinau" userId="b5e4c80a-90cf-4955-b38f-12665be84c58" providerId="ADAL" clId="{DA329F85-117C-A149-90E3-1CA4A12C156B}" dt="2019-07-12T13:25:20.639" v="233"/>
          <ac:spMkLst>
            <pc:docMk/>
            <pc:sldMk cId="722289162" sldId="8417"/>
            <ac:spMk id="11" creationId="{2B5D531D-5FC2-0147-9522-7018B297D8F2}"/>
          </ac:spMkLst>
        </pc:spChg>
        <pc:spChg chg="add">
          <ac:chgData name="David Ortinau" userId="b5e4c80a-90cf-4955-b38f-12665be84c58" providerId="ADAL" clId="{DA329F85-117C-A149-90E3-1CA4A12C156B}" dt="2019-07-12T13:25:20.639" v="233"/>
          <ac:spMkLst>
            <pc:docMk/>
            <pc:sldMk cId="722289162" sldId="8417"/>
            <ac:spMk id="12" creationId="{2E280FEA-5539-4B43-B3A0-55E95CC3411C}"/>
          </ac:spMkLst>
        </pc:spChg>
        <pc:picChg chg="mod">
          <ac:chgData name="David Ortinau" userId="b5e4c80a-90cf-4955-b38f-12665be84c58" providerId="ADAL" clId="{DA329F85-117C-A149-90E3-1CA4A12C156B}" dt="2019-07-12T13:26:15.575" v="247" actId="1076"/>
          <ac:picMkLst>
            <pc:docMk/>
            <pc:sldMk cId="722289162" sldId="8417"/>
            <ac:picMk id="5" creationId="{72DD026C-751D-F242-9A76-CB0F48E0E1A5}"/>
          </ac:picMkLst>
        </pc:picChg>
        <pc:inkChg chg="mod">
          <ac:chgData name="David Ortinau" userId="b5e4c80a-90cf-4955-b38f-12665be84c58" providerId="ADAL" clId="{DA329F85-117C-A149-90E3-1CA4A12C156B}" dt="2019-07-12T13:26:15.575" v="247" actId="1076"/>
          <ac:inkMkLst>
            <pc:docMk/>
            <pc:sldMk cId="722289162" sldId="8417"/>
            <ac:inkMk id="4" creationId="{BD7B62B9-1FB3-B340-B4C3-076CC1DB89AF}"/>
          </ac:inkMkLst>
        </pc:inkChg>
      </pc:sldChg>
      <pc:sldChg chg="addSp delSp modSp add mod modClrScheme chgLayout">
        <pc:chgData name="David Ortinau" userId="b5e4c80a-90cf-4955-b38f-12665be84c58" providerId="ADAL" clId="{DA329F85-117C-A149-90E3-1CA4A12C156B}" dt="2019-07-12T13:26:31.913" v="248" actId="1076"/>
        <pc:sldMkLst>
          <pc:docMk/>
          <pc:sldMk cId="3492198991" sldId="8418"/>
        </pc:sldMkLst>
        <pc:spChg chg="mod ord">
          <ac:chgData name="David Ortinau" userId="b5e4c80a-90cf-4955-b38f-12665be84c58" providerId="ADAL" clId="{DA329F85-117C-A149-90E3-1CA4A12C156B}" dt="2019-07-12T13:23:21.106" v="224" actId="700"/>
          <ac:spMkLst>
            <pc:docMk/>
            <pc:sldMk cId="3492198991" sldId="8418"/>
            <ac:spMk id="2" creationId="{DA27DD71-F7EC-2846-B94C-ACE309C4B091}"/>
          </ac:spMkLst>
        </pc:spChg>
        <pc:spChg chg="del mod ord">
          <ac:chgData name="David Ortinau" userId="b5e4c80a-90cf-4955-b38f-12665be84c58" providerId="ADAL" clId="{DA329F85-117C-A149-90E3-1CA4A12C156B}" dt="2019-07-12T13:25:30.068" v="235" actId="478"/>
          <ac:spMkLst>
            <pc:docMk/>
            <pc:sldMk cId="3492198991" sldId="8418"/>
            <ac:spMk id="3" creationId="{F600483C-140E-9F49-9713-50AE709C23E1}"/>
          </ac:spMkLst>
        </pc:spChg>
        <pc:spChg chg="del">
          <ac:chgData name="David Ortinau" userId="b5e4c80a-90cf-4955-b38f-12665be84c58" providerId="ADAL" clId="{DA329F85-117C-A149-90E3-1CA4A12C156B}" dt="2019-07-12T13:25:30.068" v="235" actId="478"/>
          <ac:spMkLst>
            <pc:docMk/>
            <pc:sldMk cId="3492198991" sldId="8418"/>
            <ac:spMk id="6" creationId="{BD6A5047-FB4D-3648-8AF8-AB60ED2AF644}"/>
          </ac:spMkLst>
        </pc:spChg>
        <pc:spChg chg="add del mod">
          <ac:chgData name="David Ortinau" userId="b5e4c80a-90cf-4955-b38f-12665be84c58" providerId="ADAL" clId="{DA329F85-117C-A149-90E3-1CA4A12C156B}" dt="2019-07-12T13:25:33.302" v="236" actId="478"/>
          <ac:spMkLst>
            <pc:docMk/>
            <pc:sldMk cId="3492198991" sldId="8418"/>
            <ac:spMk id="12" creationId="{6E2534DA-45E6-7440-A77F-518C6D3D6CEA}"/>
          </ac:spMkLst>
        </pc:spChg>
        <pc:spChg chg="add mod">
          <ac:chgData name="David Ortinau" userId="b5e4c80a-90cf-4955-b38f-12665be84c58" providerId="ADAL" clId="{DA329F85-117C-A149-90E3-1CA4A12C156B}" dt="2019-07-12T13:25:45.254" v="239" actId="1076"/>
          <ac:spMkLst>
            <pc:docMk/>
            <pc:sldMk cId="3492198991" sldId="8418"/>
            <ac:spMk id="13" creationId="{A8E9EE35-FAE4-6549-B641-40F0763E78D1}"/>
          </ac:spMkLst>
        </pc:spChg>
        <pc:spChg chg="add">
          <ac:chgData name="David Ortinau" userId="b5e4c80a-90cf-4955-b38f-12665be84c58" providerId="ADAL" clId="{DA329F85-117C-A149-90E3-1CA4A12C156B}" dt="2019-07-12T13:25:34.338" v="237"/>
          <ac:spMkLst>
            <pc:docMk/>
            <pc:sldMk cId="3492198991" sldId="8418"/>
            <ac:spMk id="14" creationId="{B303E7E5-4BA0-434C-90EE-361A94937217}"/>
          </ac:spMkLst>
        </pc:spChg>
        <pc:picChg chg="mod">
          <ac:chgData name="David Ortinau" userId="b5e4c80a-90cf-4955-b38f-12665be84c58" providerId="ADAL" clId="{DA329F85-117C-A149-90E3-1CA4A12C156B}" dt="2019-07-12T13:26:31.913" v="248" actId="1076"/>
          <ac:picMkLst>
            <pc:docMk/>
            <pc:sldMk cId="3492198991" sldId="8418"/>
            <ac:picMk id="5" creationId="{72DD026C-751D-F242-9A76-CB0F48E0E1A5}"/>
          </ac:picMkLst>
        </pc:picChg>
        <pc:inkChg chg="mod">
          <ac:chgData name="David Ortinau" userId="b5e4c80a-90cf-4955-b38f-12665be84c58" providerId="ADAL" clId="{DA329F85-117C-A149-90E3-1CA4A12C156B}" dt="2019-07-12T13:26:31.913" v="248" actId="1076"/>
          <ac:inkMkLst>
            <pc:docMk/>
            <pc:sldMk cId="3492198991" sldId="8418"/>
            <ac:inkMk id="4" creationId="{BD7B62B9-1FB3-B340-B4C3-076CC1DB89AF}"/>
          </ac:inkMkLst>
        </pc:inkChg>
        <pc:inkChg chg="mod">
          <ac:chgData name="David Ortinau" userId="b5e4c80a-90cf-4955-b38f-12665be84c58" providerId="ADAL" clId="{DA329F85-117C-A149-90E3-1CA4A12C156B}" dt="2019-07-12T13:26:31.913" v="248" actId="1076"/>
          <ac:inkMkLst>
            <pc:docMk/>
            <pc:sldMk cId="3492198991" sldId="8418"/>
            <ac:inkMk id="8" creationId="{DA3BE7F7-F325-C247-B00E-3F3C6C54CB72}"/>
          </ac:inkMkLst>
        </pc:inkChg>
      </pc:sldChg>
      <pc:sldChg chg="addSp delSp modSp add mod modClrScheme chgLayout">
        <pc:chgData name="David Ortinau" userId="b5e4c80a-90cf-4955-b38f-12665be84c58" providerId="ADAL" clId="{DA329F85-117C-A149-90E3-1CA4A12C156B}" dt="2019-07-12T13:26:57.617" v="252" actId="1076"/>
        <pc:sldMkLst>
          <pc:docMk/>
          <pc:sldMk cId="1134059177" sldId="8419"/>
        </pc:sldMkLst>
        <pc:spChg chg="mod ord">
          <ac:chgData name="David Ortinau" userId="b5e4c80a-90cf-4955-b38f-12665be84c58" providerId="ADAL" clId="{DA329F85-117C-A149-90E3-1CA4A12C156B}" dt="2019-07-12T13:23:21.106" v="224" actId="700"/>
          <ac:spMkLst>
            <pc:docMk/>
            <pc:sldMk cId="1134059177" sldId="8419"/>
            <ac:spMk id="2" creationId="{DA27DD71-F7EC-2846-B94C-ACE309C4B091}"/>
          </ac:spMkLst>
        </pc:spChg>
        <pc:spChg chg="del mod ord">
          <ac:chgData name="David Ortinau" userId="b5e4c80a-90cf-4955-b38f-12665be84c58" providerId="ADAL" clId="{DA329F85-117C-A149-90E3-1CA4A12C156B}" dt="2019-07-12T13:26:41.903" v="249" actId="478"/>
          <ac:spMkLst>
            <pc:docMk/>
            <pc:sldMk cId="1134059177" sldId="8419"/>
            <ac:spMk id="3" creationId="{F600483C-140E-9F49-9713-50AE709C23E1}"/>
          </ac:spMkLst>
        </pc:spChg>
        <pc:spChg chg="del">
          <ac:chgData name="David Ortinau" userId="b5e4c80a-90cf-4955-b38f-12665be84c58" providerId="ADAL" clId="{DA329F85-117C-A149-90E3-1CA4A12C156B}" dt="2019-07-12T13:26:41.903" v="249" actId="478"/>
          <ac:spMkLst>
            <pc:docMk/>
            <pc:sldMk cId="1134059177" sldId="8419"/>
            <ac:spMk id="6" creationId="{BD6A5047-FB4D-3648-8AF8-AB60ED2AF644}"/>
          </ac:spMkLst>
        </pc:spChg>
        <pc:spChg chg="add del mod">
          <ac:chgData name="David Ortinau" userId="b5e4c80a-90cf-4955-b38f-12665be84c58" providerId="ADAL" clId="{DA329F85-117C-A149-90E3-1CA4A12C156B}" dt="2019-07-12T13:26:44.630" v="250" actId="478"/>
          <ac:spMkLst>
            <pc:docMk/>
            <pc:sldMk cId="1134059177" sldId="8419"/>
            <ac:spMk id="14" creationId="{6364683F-7F7C-0342-9CA6-AE587A1BC2ED}"/>
          </ac:spMkLst>
        </pc:spChg>
        <pc:spChg chg="add">
          <ac:chgData name="David Ortinau" userId="b5e4c80a-90cf-4955-b38f-12665be84c58" providerId="ADAL" clId="{DA329F85-117C-A149-90E3-1CA4A12C156B}" dt="2019-07-12T13:26:45.653" v="251"/>
          <ac:spMkLst>
            <pc:docMk/>
            <pc:sldMk cId="1134059177" sldId="8419"/>
            <ac:spMk id="15" creationId="{AE5D4269-A6F8-1841-83A1-D3E96CEB93BC}"/>
          </ac:spMkLst>
        </pc:spChg>
        <pc:spChg chg="add">
          <ac:chgData name="David Ortinau" userId="b5e4c80a-90cf-4955-b38f-12665be84c58" providerId="ADAL" clId="{DA329F85-117C-A149-90E3-1CA4A12C156B}" dt="2019-07-12T13:26:45.653" v="251"/>
          <ac:spMkLst>
            <pc:docMk/>
            <pc:sldMk cId="1134059177" sldId="8419"/>
            <ac:spMk id="16" creationId="{0F692A23-EB0A-384D-B724-FF73DC468CCB}"/>
          </ac:spMkLst>
        </pc:spChg>
        <pc:picChg chg="mod">
          <ac:chgData name="David Ortinau" userId="b5e4c80a-90cf-4955-b38f-12665be84c58" providerId="ADAL" clId="{DA329F85-117C-A149-90E3-1CA4A12C156B}" dt="2019-07-12T13:26:57.617" v="252" actId="1076"/>
          <ac:picMkLst>
            <pc:docMk/>
            <pc:sldMk cId="1134059177" sldId="8419"/>
            <ac:picMk id="5" creationId="{72DD026C-751D-F242-9A76-CB0F48E0E1A5}"/>
          </ac:picMkLst>
        </pc:picChg>
        <pc:inkChg chg="mod">
          <ac:chgData name="David Ortinau" userId="b5e4c80a-90cf-4955-b38f-12665be84c58" providerId="ADAL" clId="{DA329F85-117C-A149-90E3-1CA4A12C156B}" dt="2019-07-12T13:26:57.617" v="252" actId="1076"/>
          <ac:inkMkLst>
            <pc:docMk/>
            <pc:sldMk cId="1134059177" sldId="8419"/>
            <ac:inkMk id="4" creationId="{BD7B62B9-1FB3-B340-B4C3-076CC1DB89AF}"/>
          </ac:inkMkLst>
        </pc:inkChg>
        <pc:inkChg chg="mod">
          <ac:chgData name="David Ortinau" userId="b5e4c80a-90cf-4955-b38f-12665be84c58" providerId="ADAL" clId="{DA329F85-117C-A149-90E3-1CA4A12C156B}" dt="2019-07-12T13:26:57.617" v="252" actId="1076"/>
          <ac:inkMkLst>
            <pc:docMk/>
            <pc:sldMk cId="1134059177" sldId="8419"/>
            <ac:inkMk id="8" creationId="{DA3BE7F7-F325-C247-B00E-3F3C6C54CB72}"/>
          </ac:inkMkLst>
        </pc:inkChg>
        <pc:inkChg chg="mod">
          <ac:chgData name="David Ortinau" userId="b5e4c80a-90cf-4955-b38f-12665be84c58" providerId="ADAL" clId="{DA329F85-117C-A149-90E3-1CA4A12C156B}" dt="2019-07-12T13:26:57.617" v="252" actId="1076"/>
          <ac:inkMkLst>
            <pc:docMk/>
            <pc:sldMk cId="1134059177" sldId="8419"/>
            <ac:inkMk id="11" creationId="{3FC7D62F-96E8-CC4E-A6E5-66453ABA1D3A}"/>
          </ac:inkMkLst>
        </pc:inkChg>
      </pc:sldChg>
      <pc:sldChg chg="addSp delSp modSp add mod modClrScheme chgLayout">
        <pc:chgData name="David Ortinau" userId="b5e4c80a-90cf-4955-b38f-12665be84c58" providerId="ADAL" clId="{DA329F85-117C-A149-90E3-1CA4A12C156B}" dt="2019-07-12T13:27:17.210" v="256" actId="1076"/>
        <pc:sldMkLst>
          <pc:docMk/>
          <pc:sldMk cId="886138768" sldId="8420"/>
        </pc:sldMkLst>
        <pc:spChg chg="mod ord">
          <ac:chgData name="David Ortinau" userId="b5e4c80a-90cf-4955-b38f-12665be84c58" providerId="ADAL" clId="{DA329F85-117C-A149-90E3-1CA4A12C156B}" dt="2019-07-12T13:23:21.106" v="224" actId="700"/>
          <ac:spMkLst>
            <pc:docMk/>
            <pc:sldMk cId="886138768" sldId="8420"/>
            <ac:spMk id="2" creationId="{DA27DD71-F7EC-2846-B94C-ACE309C4B091}"/>
          </ac:spMkLst>
        </pc:spChg>
        <pc:spChg chg="del mod ord">
          <ac:chgData name="David Ortinau" userId="b5e4c80a-90cf-4955-b38f-12665be84c58" providerId="ADAL" clId="{DA329F85-117C-A149-90E3-1CA4A12C156B}" dt="2019-07-12T13:27:04.666" v="253" actId="478"/>
          <ac:spMkLst>
            <pc:docMk/>
            <pc:sldMk cId="886138768" sldId="8420"/>
            <ac:spMk id="3" creationId="{F600483C-140E-9F49-9713-50AE709C23E1}"/>
          </ac:spMkLst>
        </pc:spChg>
        <pc:spChg chg="del">
          <ac:chgData name="David Ortinau" userId="b5e4c80a-90cf-4955-b38f-12665be84c58" providerId="ADAL" clId="{DA329F85-117C-A149-90E3-1CA4A12C156B}" dt="2019-07-12T13:27:04.666" v="253" actId="478"/>
          <ac:spMkLst>
            <pc:docMk/>
            <pc:sldMk cId="886138768" sldId="8420"/>
            <ac:spMk id="6" creationId="{BD6A5047-FB4D-3648-8AF8-AB60ED2AF644}"/>
          </ac:spMkLst>
        </pc:spChg>
        <pc:spChg chg="add del mod">
          <ac:chgData name="David Ortinau" userId="b5e4c80a-90cf-4955-b38f-12665be84c58" providerId="ADAL" clId="{DA329F85-117C-A149-90E3-1CA4A12C156B}" dt="2019-07-12T13:27:06.625" v="254" actId="478"/>
          <ac:spMkLst>
            <pc:docMk/>
            <pc:sldMk cId="886138768" sldId="8420"/>
            <ac:spMk id="14" creationId="{B59D8C7A-01ED-8E47-94AA-8DF93FF9055A}"/>
          </ac:spMkLst>
        </pc:spChg>
        <pc:spChg chg="add">
          <ac:chgData name="David Ortinau" userId="b5e4c80a-90cf-4955-b38f-12665be84c58" providerId="ADAL" clId="{DA329F85-117C-A149-90E3-1CA4A12C156B}" dt="2019-07-12T13:27:08.128" v="255"/>
          <ac:spMkLst>
            <pc:docMk/>
            <pc:sldMk cId="886138768" sldId="8420"/>
            <ac:spMk id="15" creationId="{72495642-E1A7-7E45-94D6-7ACB813720AE}"/>
          </ac:spMkLst>
        </pc:spChg>
        <pc:spChg chg="add">
          <ac:chgData name="David Ortinau" userId="b5e4c80a-90cf-4955-b38f-12665be84c58" providerId="ADAL" clId="{DA329F85-117C-A149-90E3-1CA4A12C156B}" dt="2019-07-12T13:27:08.128" v="255"/>
          <ac:spMkLst>
            <pc:docMk/>
            <pc:sldMk cId="886138768" sldId="8420"/>
            <ac:spMk id="16" creationId="{9A8426BA-CB29-A24A-897C-A4E1F26BB72C}"/>
          </ac:spMkLst>
        </pc:spChg>
        <pc:picChg chg="mod">
          <ac:chgData name="David Ortinau" userId="b5e4c80a-90cf-4955-b38f-12665be84c58" providerId="ADAL" clId="{DA329F85-117C-A149-90E3-1CA4A12C156B}" dt="2019-07-12T13:27:17.210" v="256" actId="1076"/>
          <ac:picMkLst>
            <pc:docMk/>
            <pc:sldMk cId="886138768" sldId="8420"/>
            <ac:picMk id="5" creationId="{72DD026C-751D-F242-9A76-CB0F48E0E1A5}"/>
          </ac:picMkLst>
        </pc:picChg>
        <pc:inkChg chg="mod">
          <ac:chgData name="David Ortinau" userId="b5e4c80a-90cf-4955-b38f-12665be84c58" providerId="ADAL" clId="{DA329F85-117C-A149-90E3-1CA4A12C156B}" dt="2019-07-12T13:27:17.210" v="256" actId="1076"/>
          <ac:inkMkLst>
            <pc:docMk/>
            <pc:sldMk cId="886138768" sldId="8420"/>
            <ac:inkMk id="4" creationId="{BD7B62B9-1FB3-B340-B4C3-076CC1DB89AF}"/>
          </ac:inkMkLst>
        </pc:inkChg>
        <pc:inkChg chg="mod">
          <ac:chgData name="David Ortinau" userId="b5e4c80a-90cf-4955-b38f-12665be84c58" providerId="ADAL" clId="{DA329F85-117C-A149-90E3-1CA4A12C156B}" dt="2019-07-12T13:27:17.210" v="256" actId="1076"/>
          <ac:inkMkLst>
            <pc:docMk/>
            <pc:sldMk cId="886138768" sldId="8420"/>
            <ac:inkMk id="8" creationId="{DA3BE7F7-F325-C247-B00E-3F3C6C54CB72}"/>
          </ac:inkMkLst>
        </pc:inkChg>
        <pc:inkChg chg="mod">
          <ac:chgData name="David Ortinau" userId="b5e4c80a-90cf-4955-b38f-12665be84c58" providerId="ADAL" clId="{DA329F85-117C-A149-90E3-1CA4A12C156B}" dt="2019-07-12T13:27:17.210" v="256" actId="1076"/>
          <ac:inkMkLst>
            <pc:docMk/>
            <pc:sldMk cId="886138768" sldId="8420"/>
            <ac:inkMk id="11" creationId="{3FC7D62F-96E8-CC4E-A6E5-66453ABA1D3A}"/>
          </ac:inkMkLst>
        </pc:inkChg>
      </pc:sldChg>
      <pc:sldChg chg="addSp delSp modSp add mod modClrScheme chgLayout">
        <pc:chgData name="David Ortinau" userId="b5e4c80a-90cf-4955-b38f-12665be84c58" providerId="ADAL" clId="{DA329F85-117C-A149-90E3-1CA4A12C156B}" dt="2019-07-12T13:27:46.776" v="260"/>
        <pc:sldMkLst>
          <pc:docMk/>
          <pc:sldMk cId="3878400081" sldId="8421"/>
        </pc:sldMkLst>
        <pc:spChg chg="mod ord">
          <ac:chgData name="David Ortinau" userId="b5e4c80a-90cf-4955-b38f-12665be84c58" providerId="ADAL" clId="{DA329F85-117C-A149-90E3-1CA4A12C156B}" dt="2019-07-12T13:23:21.106" v="224" actId="700"/>
          <ac:spMkLst>
            <pc:docMk/>
            <pc:sldMk cId="3878400081" sldId="8421"/>
            <ac:spMk id="2" creationId="{DA27DD71-F7EC-2846-B94C-ACE309C4B091}"/>
          </ac:spMkLst>
        </pc:spChg>
        <pc:spChg chg="del mod ord">
          <ac:chgData name="David Ortinau" userId="b5e4c80a-90cf-4955-b38f-12665be84c58" providerId="ADAL" clId="{DA329F85-117C-A149-90E3-1CA4A12C156B}" dt="2019-07-12T13:27:26.953" v="257" actId="478"/>
          <ac:spMkLst>
            <pc:docMk/>
            <pc:sldMk cId="3878400081" sldId="8421"/>
            <ac:spMk id="3" creationId="{F600483C-140E-9F49-9713-50AE709C23E1}"/>
          </ac:spMkLst>
        </pc:spChg>
        <pc:spChg chg="del">
          <ac:chgData name="David Ortinau" userId="b5e4c80a-90cf-4955-b38f-12665be84c58" providerId="ADAL" clId="{DA329F85-117C-A149-90E3-1CA4A12C156B}" dt="2019-07-12T13:27:26.953" v="257" actId="478"/>
          <ac:spMkLst>
            <pc:docMk/>
            <pc:sldMk cId="3878400081" sldId="8421"/>
            <ac:spMk id="6" creationId="{BD6A5047-FB4D-3648-8AF8-AB60ED2AF644}"/>
          </ac:spMkLst>
        </pc:spChg>
        <pc:spChg chg="add del mod">
          <ac:chgData name="David Ortinau" userId="b5e4c80a-90cf-4955-b38f-12665be84c58" providerId="ADAL" clId="{DA329F85-117C-A149-90E3-1CA4A12C156B}" dt="2019-07-12T13:27:29.263" v="258" actId="478"/>
          <ac:spMkLst>
            <pc:docMk/>
            <pc:sldMk cId="3878400081" sldId="8421"/>
            <ac:spMk id="16" creationId="{D5899BF8-CF77-114D-B22D-06490501C876}"/>
          </ac:spMkLst>
        </pc:spChg>
        <pc:spChg chg="add">
          <ac:chgData name="David Ortinau" userId="b5e4c80a-90cf-4955-b38f-12665be84c58" providerId="ADAL" clId="{DA329F85-117C-A149-90E3-1CA4A12C156B}" dt="2019-07-12T13:27:46.776" v="260"/>
          <ac:spMkLst>
            <pc:docMk/>
            <pc:sldMk cId="3878400081" sldId="8421"/>
            <ac:spMk id="17" creationId="{3E57732D-017C-5849-BF76-20CD02A14842}"/>
          </ac:spMkLst>
        </pc:spChg>
        <pc:spChg chg="add">
          <ac:chgData name="David Ortinau" userId="b5e4c80a-90cf-4955-b38f-12665be84c58" providerId="ADAL" clId="{DA329F85-117C-A149-90E3-1CA4A12C156B}" dt="2019-07-12T13:27:46.776" v="260"/>
          <ac:spMkLst>
            <pc:docMk/>
            <pc:sldMk cId="3878400081" sldId="8421"/>
            <ac:spMk id="18" creationId="{791F23A4-F016-1840-AB44-DA7965414BC3}"/>
          </ac:spMkLst>
        </pc:spChg>
        <pc:picChg chg="mod">
          <ac:chgData name="David Ortinau" userId="b5e4c80a-90cf-4955-b38f-12665be84c58" providerId="ADAL" clId="{DA329F85-117C-A149-90E3-1CA4A12C156B}" dt="2019-07-12T13:27:43.444" v="259" actId="1076"/>
          <ac:picMkLst>
            <pc:docMk/>
            <pc:sldMk cId="3878400081" sldId="8421"/>
            <ac:picMk id="5" creationId="{72DD026C-751D-F242-9A76-CB0F48E0E1A5}"/>
          </ac:picMkLst>
        </pc:picChg>
        <pc:inkChg chg="mod">
          <ac:chgData name="David Ortinau" userId="b5e4c80a-90cf-4955-b38f-12665be84c58" providerId="ADAL" clId="{DA329F85-117C-A149-90E3-1CA4A12C156B}" dt="2019-07-12T13:27:43.444" v="259" actId="1076"/>
          <ac:inkMkLst>
            <pc:docMk/>
            <pc:sldMk cId="3878400081" sldId="8421"/>
            <ac:inkMk id="4" creationId="{BD7B62B9-1FB3-B340-B4C3-076CC1DB89AF}"/>
          </ac:inkMkLst>
        </pc:inkChg>
        <pc:inkChg chg="mod">
          <ac:chgData name="David Ortinau" userId="b5e4c80a-90cf-4955-b38f-12665be84c58" providerId="ADAL" clId="{DA329F85-117C-A149-90E3-1CA4A12C156B}" dt="2019-07-12T13:27:43.444" v="259" actId="1076"/>
          <ac:inkMkLst>
            <pc:docMk/>
            <pc:sldMk cId="3878400081" sldId="8421"/>
            <ac:inkMk id="8" creationId="{DA3BE7F7-F325-C247-B00E-3F3C6C54CB72}"/>
          </ac:inkMkLst>
        </pc:inkChg>
        <pc:inkChg chg="mod">
          <ac:chgData name="David Ortinau" userId="b5e4c80a-90cf-4955-b38f-12665be84c58" providerId="ADAL" clId="{DA329F85-117C-A149-90E3-1CA4A12C156B}" dt="2019-07-12T13:27:43.444" v="259" actId="1076"/>
          <ac:inkMkLst>
            <pc:docMk/>
            <pc:sldMk cId="3878400081" sldId="8421"/>
            <ac:inkMk id="11" creationId="{3FC7D62F-96E8-CC4E-A6E5-66453ABA1D3A}"/>
          </ac:inkMkLst>
        </pc:inkChg>
        <pc:inkChg chg="mod">
          <ac:chgData name="David Ortinau" userId="b5e4c80a-90cf-4955-b38f-12665be84c58" providerId="ADAL" clId="{DA329F85-117C-A149-90E3-1CA4A12C156B}" dt="2019-07-12T13:27:43.444" v="259" actId="1076"/>
          <ac:inkMkLst>
            <pc:docMk/>
            <pc:sldMk cId="3878400081" sldId="8421"/>
            <ac:inkMk id="14" creationId="{3CB92D7C-3CDD-224B-9AFC-6B1075F08009}"/>
          </ac:inkMkLst>
        </pc:ink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935-3A49-9F51-37B7A8EA949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935-3A49-9F51-37B7A8EA949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935-3A49-9F51-37B7A8EA949B}"/>
              </c:ext>
            </c:extLst>
          </c:dPt>
          <c:dLbls>
            <c:dLbl>
              <c:idx val="0"/>
              <c:layout>
                <c:manualLayout>
                  <c:x val="-0.19832212204366004"/>
                  <c:y val="0.1112712776038830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35-3A49-9F51-37B7A8EA949B}"/>
                </c:ext>
              </c:extLst>
            </c:dLbl>
            <c:dLbl>
              <c:idx val="1"/>
              <c:layout>
                <c:manualLayout>
                  <c:x val="0.22855347711456578"/>
                  <c:y val="-0.2357402660100723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35-3A49-9F51-37B7A8EA949B}"/>
                </c:ext>
              </c:extLst>
            </c:dLbl>
            <c:dLbl>
              <c:idx val="2"/>
              <c:layout>
                <c:manualLayout>
                  <c:x val="7.7299977755098961E-2"/>
                  <c:y val="0.1149138708837431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935-3A49-9F51-37B7A8EA94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Exaclty the Same</c:v>
                </c:pt>
                <c:pt idx="1">
                  <c:v>Mostly the Same</c:v>
                </c:pt>
                <c:pt idx="2">
                  <c:v>Distinct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34</c:v>
                </c:pt>
                <c:pt idx="1">
                  <c:v>56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1D-43D5-BC5F-10F48AA0C21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3:5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2859 24575,'73'-51'0,"-1"0"0,0 0 0,0 0 0,1 0 0,-1 0 0,4-5 0,-9 6 0,12-8-1405,-12 9 1,12-7 0,6-5-1,2-1 1,-3 1 0,-5 5-1,-12 6 1023,13-13 1,-11 8 0,2 1 381,10-2 0,3 1 0,-2-1-150,-7-1 1,-2-2 0,3 3 149,5 2 0,3 3 0,-3-1 0,-9 0 0,-1-1 0,-1 3 129,-1 5 0,0 2 0,-1 0-129,-8 4 0,-2 1 0,0 0-376,1 0 0,-1 1 0,-1 0 376,18-13 0,-2 2 1489,1 3 0,-4 2-1489,-19 7 0,-1 1 1111,12-1 0,-1 0-1111,17-22 0,-26 23 0,0 0 0,21-22 966,-32 25 1,-2 0-967,18-23 2097,4-1-2097,-19 13 1417,-8 10-1417,-3 13 942,-13 4-942,-2 9 0,-10 2 0,-1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1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1 903 24575,'23'0'0,"24"0"0,17-16 0,6-5-1623,-20 10 0,2-2 1623,38-17 0,2-7-764,-22 3 0,-1 0 764,10-2 0,2 0 0,9-5 0,-1 0 0,-16 3 0,0 2 0,9 1 0,0 1 0,-18 3 0,-1-1 213,8-6 0,-6 3-213,4 0 0,-15 5 0,-3 3 0,-4 3 0,21-12 1454,-12-1-1454,-27 21 2100,10-16-2100,-21 30 794,1-19-794,-2 18 0,-7-8 0,-4 21 0,-1-8 0,-5 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19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1 825 24575,'18'-25'0,"15"-4"0,26-16 0,14-10-1344,4 6 1344,-35 17 0,-2 0 0,14-6 308,20-15-308,-28 17 0,22-17 0,-8 13 0,-8-10 254,4 20-254,-12-11 0,3 12 0,-6-4 680,-1-1-680,-7 7 102,6-6-102,-14 14 0,6 0 0,-13 8 0,-2 4 0,-5 2 0,0 5 0,-5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21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1043 24575,'36'0'0,"23"-8"0,-13-8 0,3-3-1230,1 1 0,3-2 1230,14-14 0,2-4-923,-3 0 1,0 1 922,15-3 0,3-1-517,-23 11 0,1 0 1,0-1 516,1 1 0,-1-1 0,2 0 0,2-1 0,2 0 0,-3 0-541,25-16 1,-7 3 540,-22 14 0,-3 1 0,9-6 0,-4 3 612,3-1-612,-19 4 0,1 0 0,27-9 1693,-22 9-1693,-10 10 2746,-7 1-2746,-22 7 1483,9-1-1483,-13 9 0,-4 4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3:5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2859 24575,'73'-51'0,"-1"0"0,0 0 0,0 0 0,1 0 0,-1 0 0,4-5 0,-9 6 0,12-8-1405,-12 9 1,12-7 0,6-5-1,2-1 1,-3 1 0,-5 5-1,-12 6 1023,13-13 1,-11 8 0,2 1 381,10-2 0,3 1 0,-2-1-150,-7-1 1,-2-2 0,3 3 149,5 2 0,3 3 0,-3-1 0,-9 0 0,-1-1 0,-1 3 129,-1 5 0,0 2 0,-1 0-129,-8 4 0,-2 1 0,0 0-376,1 0 0,-1 1 0,-1 0 376,18-13 0,-2 2 1489,1 3 0,-4 2-1489,-19 7 0,-1 1 1111,12-1 0,-1 0-1111,17-22 0,-26 23 0,0 0 0,21-22 966,-32 25 1,-2 0-967,18-23 2097,4-1-2097,-19 13 1417,-8 10-1417,-3 13 942,-13 4-942,-2 9 0,-10 2 0,-1 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0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3599 24575,'20'-40'0,"12"-1"0,7-6 0,9-15 0,7-4-2768,-1 9 1,6-2 0,2-3 2767,-9 7 0,1-3 0,2 0 0,3 1-899,5-2 1,3 2 0,2-2 0,1-3 898,-5 2 0,2-4 0,0-2 0,2 1 0,1 2-290,2 2 0,1 1 0,1 1 0,1-1 0,0-3 290,-8 3 0,1-3 0,1-1 0,0 0 0,0 1 0,1 2 0,-1 3 0,1 1 0,0 1 0,0 1 0,-2 1 0,-2 1 0,2-2 0,-2 2 0,-2 1 0,0-1 0,2 1-379,3-4 1,2-1 0,0 0 0,-1 3 0,-4 3 378,-2 3 0,-2 4 0,-2 1 0,-1-1 389,12-14 0,-1 0 0,1-1-389,-8 6 0,3-2 0,-2 2 0,-9 9 0,-4 5 0,-3 4 0,22-27 0,-5 5 3078,-11 21-3078,-33 11 4700,2 12-4700,-12 8 1279,-1 5 1,-4 0-1,-2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10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1390 24575,'6'0'0,"17"0"0,28-13 0,10-11 0,24-17-1310,-10-15 1310,-22 30 0,2-1 0,-6-6 0,0-1 0,7 10 0,-1 2 319,13-18-319,6 3 0,-31 14 0,16-7 0,-17 5 0,3 10 991,-25 3-991,3 1 0,-13 10 0,-4-9 0,4-1 0,-4-2 0,5-3 0,0 5 0,-1 0 0,2-6 0,-1 5 0,0-5 0,0 11 0,-1 1 0,1 5 0,-1 0 0,1 0 0,-1 0 0,0-4 0,1-2 0,0-11 0,12-2 0,7-22 0,11 4 0,12-23 0,0 14 0,11-24 0,-2 13-463,1-14 463,-1 16 0,-1-4 0,1 11 0,-9-4 0,-11 16 0,-10 4 0,-14 14 0,-1 1 0,-6 11 0,-1-4 115,1 9 1,-5-4 0,-1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1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1 903 24575,'23'0'0,"24"0"0,17-16 0,6-5-1623,-20 10 0,2-2 1623,38-17 0,2-7-764,-22 3 0,-1 0 764,10-2 0,2 0 0,9-5 0,-1 0 0,-16 3 0,0 2 0,9 1 0,0 1 0,-18 3 0,-1-1 213,8-6 0,-6 3-213,4 0 0,-15 5 0,-3 3 0,-4 3 0,21-12 1454,-12-1-1454,-27 21 2100,10-16-2100,-21 30 794,1-19-794,-2 18 0,-7-8 0,-4 21 0,-1-8 0,-5 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19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1 825 24575,'18'-25'0,"15"-4"0,26-16 0,14-10-1344,4 6 1344,-35 17 0,-2 0 0,14-6 308,20-15-308,-28 17 0,22-17 0,-8 13 0,-8-10 254,4 20-254,-12-11 0,3 12 0,-6-4 680,-1-1-680,-7 7 102,6-6-102,-14 14 0,6 0 0,-13 8 0,-2 4 0,-5 2 0,0 5 0,-5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21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1043 24575,'36'0'0,"23"-8"0,-13-8 0,3-3-1230,1 1 0,3-2 1230,14-14 0,2-4-923,-3 0 1,0 1 922,15-3 0,3-1-517,-23 11 0,1 0 1,0-1 516,1 1 0,-1-1 0,2 0 0,2-1 0,2 0 0,-3 0-541,25-16 1,-7 3 540,-22 14 0,-3 1 0,9-6 0,-4 3 612,3-1-612,-19 4 0,1 0 0,27-9 1693,-22 9-1693,-10 10 2746,-7 1-2746,-22 7 1483,9-1-1483,-13 9 0,-4 4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3:5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2859 24575,'73'-51'0,"-1"0"0,0 0 0,0 0 0,1 0 0,-1 0 0,4-5 0,-9 6 0,12-8-1405,-12 9 1,12-7 0,6-5-1,2-1 1,-3 1 0,-5 5-1,-12 6 1023,13-13 1,-11 8 0,2 1 381,10-2 0,3 1 0,-2-1-150,-7-1 1,-2-2 0,3 3 149,5 2 0,3 3 0,-3-1 0,-9 0 0,-1-1 0,-1 3 129,-1 5 0,0 2 0,-1 0-129,-8 4 0,-2 1 0,0 0-376,1 0 0,-1 1 0,-1 0 376,18-13 0,-2 2 1489,1 3 0,-4 2-1489,-19 7 0,-1 1 1111,12-1 0,-1 0-1111,17-22 0,-26 23 0,0 0 0,21-22 966,-32 25 1,-2 0-967,18-23 2097,4-1-2097,-19 13 1417,-8 10-1417,-3 13 942,-13 4-942,-2 9 0,-10 2 0,-1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0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3599 24575,'20'-40'0,"12"-1"0,7-6 0,9-15 0,7-4-2768,-1 9 1,6-2 0,2-3 2767,-9 7 0,1-3 0,2 0 0,3 1-899,5-2 1,3 2 0,2-2 0,1-3 898,-5 2 0,2-4 0,0-2 0,2 1 0,1 2-290,2 2 0,1 1 0,1 1 0,1-1 0,0-3 290,-8 3 0,1-3 0,1-1 0,0 0 0,0 1 0,1 2 0,-1 3 0,1 1 0,0 1 0,0 1 0,-2 1 0,-2 1 0,2-2 0,-2 2 0,-2 1 0,0-1 0,2 1-379,3-4 1,2-1 0,0 0 0,-1 3 0,-4 3 378,-2 3 0,-2 4 0,-2 1 0,-1-1 389,12-14 0,-1 0 0,1-1-389,-8 6 0,3-2 0,-2 2 0,-9 9 0,-4 5 0,-3 4 0,22-27 0,-5 5 3078,-11 21-3078,-33 11 4700,2 12-4700,-12 8 1279,-1 5 1,-4 0-1,-2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0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3599 24575,'20'-40'0,"12"-1"0,7-6 0,9-15 0,7-4-2768,-1 9 1,6-2 0,2-3 2767,-9 7 0,1-3 0,2 0 0,3 1-899,5-2 1,3 2 0,2-2 0,1-3 898,-5 2 0,2-4 0,0-2 0,2 1 0,1 2-290,2 2 0,1 1 0,1 1 0,1-1 0,0-3 290,-8 3 0,1-3 0,1-1 0,0 0 0,0 1 0,1 2 0,-1 3 0,1 1 0,0 1 0,0 1 0,-2 1 0,-2 1 0,2-2 0,-2 2 0,-2 1 0,0-1 0,2 1-379,3-4 1,2-1 0,0 0 0,-1 3 0,-4 3 378,-2 3 0,-2 4 0,-2 1 0,-1-1 389,12-14 0,-1 0 0,1-1-389,-8 6 0,3-2 0,-2 2 0,-9 9 0,-4 5 0,-3 4 0,22-27 0,-5 5 3078,-11 21-3078,-33 11 4700,2 12-4700,-12 8 1279,-1 5 1,-4 0-1,-2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10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1390 24575,'6'0'0,"17"0"0,28-13 0,10-11 0,24-17-1310,-10-15 1310,-22 30 0,2-1 0,-6-6 0,0-1 0,7 10 0,-1 2 319,13-18-319,6 3 0,-31 14 0,16-7 0,-17 5 0,3 10 991,-25 3-991,3 1 0,-13 10 0,-4-9 0,4-1 0,-4-2 0,5-3 0,0 5 0,-1 0 0,2-6 0,-1 5 0,0-5 0,0 11 0,-1 1 0,1 5 0,-1 0 0,1 0 0,-1 0 0,0-4 0,1-2 0,0-11 0,12-2 0,7-22 0,11 4 0,12-23 0,0 14 0,11-24 0,-2 13-463,1-14 463,-1 16 0,-1-4 0,1 11 0,-9-4 0,-11 16 0,-10 4 0,-14 14 0,-1 1 0,-6 11 0,-1-4 115,1 9 1,-5-4 0,-1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1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1 903 24575,'23'0'0,"24"0"0,17-16 0,6-5-1623,-20 10 0,2-2 1623,38-17 0,2-7-764,-22 3 0,-1 0 764,10-2 0,2 0 0,9-5 0,-1 0 0,-16 3 0,0 2 0,9 1 0,0 1 0,-18 3 0,-1-1 213,8-6 0,-6 3-213,4 0 0,-15 5 0,-3 3 0,-4 3 0,21-12 1454,-12-1-1454,-27 21 2100,10-16-2100,-21 30 794,1-19-794,-2 18 0,-7-8 0,-4 21 0,-1-8 0,-5 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19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1 825 24575,'18'-25'0,"15"-4"0,26-16 0,14-10-1344,4 6 1344,-35 17 0,-2 0 0,14-6 308,20-15-308,-28 17 0,22-17 0,-8 13 0,-8-10 254,4 20-254,-12-11 0,3 12 0,-6-4 680,-1-1-680,-7 7 102,6-6-102,-14 14 0,6 0 0,-13 8 0,-2 4 0,-5 2 0,0 5 0,-5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21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1043 24575,'36'0'0,"23"-8"0,-13-8 0,3-3-1230,1 1 0,3-2 1230,14-14 0,2-4-923,-3 0 1,0 1 922,15-3 0,3-1-517,-23 11 0,1 0 1,0-1 516,1 1 0,-1-1 0,2 0 0,2-1 0,2 0 0,-3 0-541,25-16 1,-7 3 540,-22 14 0,-3 1 0,9-6 0,-4 3 612,3-1-612,-19 4 0,1 0 0,27-9 1693,-22 9-1693,-10 10 2746,-7 1-2746,-22 7 1483,9-1-1483,-13 9 0,-4 4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55.54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2945 24575,'0'33'0,"0"-7"0,0-10 0,0 1 0,21 37 0,-16-21 0,27 27 0,-24-36 0,9-6 0,-6 4 0,0-9 0,1 3 0,-2-5 0,1 0 0,-5-1 0,4-4 0,-5 2 0,5-2 0,1 4 0,-1 1 0,1-1 0,5 2 0,-4-2 0,11 2 0,-11-1 0,4-4 0,-5 2 0,0-8 0,0 9 0,-5-5 0,3 1 0,-8 7 0,8-10 0,-8 10 0,9-8 0,-9 5 0,8-5 0,-3 4 0,5-23 0,8-10 0,10-25 0,18-20 0,-19 28 0,3-2-492,6-3 0,2-3 330,2-9 1,1-2-331,9-2 0,1 0 42,2-6 1,1-1-43,9-1 0,1 0 0,-3-6 0,1-1 164,-16 25 0,1 1 0,0-3 0,-1-6 0,1-2 0,-1 1 127,-1 3 1,1 1 0,0-1 200,3-3 0,0-1 0,-1 1 0,-5 4 0,-2 1 0,1 0 0,3-1 0,0 0 0,-1 1-361,12-21 1,-2 1 360,6 0 0,-1 0 0,-11 9 0,-1 1 0,5-2 0,-1 0 227,-3 1 0,-4 2-227,-12 16 0,-1 0 0,8-14 0,-1 2 0,-12 17 0,-2 1 491,6-10 1,0 1-283,-2 6 1,-1 2-210,18-26 983,-9 12 0,-8 15 0,-11 12 0,-7 13 0,1 2 0,-2 10-289,1 1-694,-6 20 0,0-12 0,-5 12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58.32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3771 24575,'34'34'0,"0"14"0,24-8 0,-26 3 0,24 7 0,-16-12 0,14 22 0,16-3 0,-20 5 0,19-6 0,-15 4 0,1-5 0,-2 6 0,-8 0 0,-8-10 0,3-9 0,-18-4 0,7-12 0,-10-1 0,-1-2 0,-1-10 0,-5 9 0,-1-10 0,0 5 0,0-7 0,-1 1 0,1-5 0,-5 3 0,-1-3 0,6-35 0,-2 0 0,16-46 0,16-6-492,-15 30 0,3-1 64,5-7 1,5-2 427,7-11 0,5-4-328,-4 10 0,5-3 0,0 0 0,2 0 0,0-1 0,4-2 82,-5 5 0,3-2 0,1 0 0,0 0 0,-2 3 0,0 2 0,1-1 0,1-1 49,-5 6 0,2-2 1,1 0-1,-1 1 0,-3 3-49,1 0 0,-3 3 0,1 0 0,1-3 0,12-13 0,2-4 0,0 0 0,-4 4-82,2-4 0,-3 3 0,0-1 82,-11 12 0,1 0 0,0-2 0,-1 1 0,1-2 0,-1 0 0,0 0 0,-3 2-82,4-6 0,-2 2 0,-2 0 52,-1 0 0,-1 0 0,-1 1 603,-4 7 1,-2 0 0,-1 1 96,10-23 0,-3 4 67,-9 18 1,-3 2-1,1-9 1,-4 2-292,13-20 291,-19 28 1,0-1 491,17-33-272,-7 2-711,5 10 983,-12 9 0,10 3 0,-14 15 0,0 3 0,3 15 0,-11 7-64,3 8-919,-5 11 0,-1 1 0,1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3:5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2859 24575,'73'-51'0,"-1"0"0,0 0 0,0 0 0,1 0 0,-1 0 0,4-5 0,-9 6 0,12-8-1405,-12 9 1,12-7 0,6-5-1,2-1 1,-3 1 0,-5 5-1,-12 6 1023,13-13 1,-11 8 0,2 1 381,10-2 0,3 1 0,-2-1-150,-7-1 1,-2-2 0,3 3 149,5 2 0,3 3 0,-3-1 0,-9 0 0,-1-1 0,-1 3 129,-1 5 0,0 2 0,-1 0-129,-8 4 0,-2 1 0,0 0-376,1 0 0,-1 1 0,-1 0 376,18-13 0,-2 2 1489,1 3 0,-4 2-1489,-19 7 0,-1 1 1111,12-1 0,-1 0-1111,17-22 0,-26 23 0,0 0 0,21-22 966,-32 25 1,-2 0-967,18-23 2097,4-1-2097,-19 13 1417,-8 10-1417,-3 13 942,-13 4-942,-2 9 0,-10 2 0,-1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0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3599 24575,'20'-40'0,"12"-1"0,7-6 0,9-15 0,7-4-2768,-1 9 1,6-2 0,2-3 2767,-9 7 0,1-3 0,2 0 0,3 1-899,5-2 1,3 2 0,2-2 0,1-3 898,-5 2 0,2-4 0,0-2 0,2 1 0,1 2-290,2 2 0,1 1 0,1 1 0,1-1 0,0-3 290,-8 3 0,1-3 0,1-1 0,0 0 0,0 1 0,1 2 0,-1 3 0,1 1 0,0 1 0,0 1 0,-2 1 0,-2 1 0,2-2 0,-2 2 0,-2 1 0,0-1 0,2 1-379,3-4 1,2-1 0,0 0 0,-1 3 0,-4 3 378,-2 3 0,-2 4 0,-2 1 0,-1-1 389,12-14 0,-1 0 0,1-1-389,-8 6 0,3-2 0,-2 2 0,-9 9 0,-4 5 0,-3 4 0,22-27 0,-5 5 3078,-11 21-3078,-33 11 4700,2 12-4700,-12 8 1279,-1 5 1,-4 0-1,-2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10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1390 24575,'6'0'0,"17"0"0,28-13 0,10-11 0,24-17-1310,-10-15 1310,-22 30 0,2-1 0,-6-6 0,0-1 0,7 10 0,-1 2 319,13-18-319,6 3 0,-31 14 0,16-7 0,-17 5 0,3 10 991,-25 3-991,3 1 0,-13 10 0,-4-9 0,4-1 0,-4-2 0,5-3 0,0 5 0,-1 0 0,2-6 0,-1 5 0,0-5 0,0 11 0,-1 1 0,1 5 0,-1 0 0,1 0 0,-1 0 0,0-4 0,1-2 0,0-11 0,12-2 0,7-22 0,11 4 0,12-23 0,0 14 0,11-24 0,-2 13-463,1-14 463,-1 16 0,-1-4 0,1 11 0,-9-4 0,-11 16 0,-10 4 0,-14 14 0,-1 1 0,-6 11 0,-1-4 115,1 9 1,-5-4 0,-1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1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1 903 24575,'23'0'0,"24"0"0,17-16 0,6-5-1623,-20 10 0,2-2 1623,38-17 0,2-7-764,-22 3 0,-1 0 764,10-2 0,2 0 0,9-5 0,-1 0 0,-16 3 0,0 2 0,9 1 0,0 1 0,-18 3 0,-1-1 213,8-6 0,-6 3-213,4 0 0,-15 5 0,-3 3 0,-4 3 0,21-12 1454,-12-1-1454,-27 21 2100,10-16-2100,-21 30 794,1-19-794,-2 18 0,-7-8 0,-4 21 0,-1-8 0,-5 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3:5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2859 24575,'73'-51'0,"-1"0"0,0 0 0,0 0 0,1 0 0,-1 0 0,4-5 0,-9 6 0,12-8-1405,-12 9 1,12-7 0,6-5-1,2-1 1,-3 1 0,-5 5-1,-12 6 1023,13-13 1,-11 8 0,2 1 381,10-2 0,3 1 0,-2-1-150,-7-1 1,-2-2 0,3 3 149,5 2 0,3 3 0,-3-1 0,-9 0 0,-1-1 0,-1 3 129,-1 5 0,0 2 0,-1 0-129,-8 4 0,-2 1 0,0 0-376,1 0 0,-1 1 0,-1 0 376,18-13 0,-2 2 1489,1 3 0,-4 2-1489,-19 7 0,-1 1 1111,12-1 0,-1 0-1111,17-22 0,-26 23 0,0 0 0,21-22 966,-32 25 1,-2 0-967,18-23 2097,4-1-2097,-19 13 1417,-8 10-1417,-3 13 942,-13 4-942,-2 9 0,-10 2 0,-1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0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3599 24575,'20'-40'0,"12"-1"0,7-6 0,9-15 0,7-4-2768,-1 9 1,6-2 0,2-3 2767,-9 7 0,1-3 0,2 0 0,3 1-899,5-2 1,3 2 0,2-2 0,1-3 898,-5 2 0,2-4 0,0-2 0,2 1 0,1 2-290,2 2 0,1 1 0,1 1 0,1-1 0,0-3 290,-8 3 0,1-3 0,1-1 0,0 0 0,0 1 0,1 2 0,-1 3 0,1 1 0,0 1 0,0 1 0,-2 1 0,-2 1 0,2-2 0,-2 2 0,-2 1 0,0-1 0,2 1-379,3-4 1,2-1 0,0 0 0,-1 3 0,-4 3 378,-2 3 0,-2 4 0,-2 1 0,-1-1 389,12-14 0,-1 0 0,1-1-389,-8 6 0,3-2 0,-2 2 0,-9 9 0,-4 5 0,-3 4 0,22-27 0,-5 5 3078,-11 21-3078,-33 11 4700,2 12-4700,-12 8 1279,-1 5 1,-4 0-1,-2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11T01:44:10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1390 24575,'6'0'0,"17"0"0,28-13 0,10-11 0,24-17-1310,-10-15 1310,-22 30 0,2-1 0,-6-6 0,0-1 0,7 10 0,-1 2 319,13-18-319,6 3 0,-31 14 0,16-7 0,-17 5 0,3 10 991,-25 3-991,3 1 0,-13 10 0,-4-9 0,4-1 0,-4-2 0,5-3 0,0 5 0,-1 0 0,2-6 0,-1 5 0,0-5 0,0 11 0,-1 1 0,1 5 0,-1 0 0,1 0 0,-1 0 0,0-4 0,1-2 0,0-11 0,12-2 0,7-22 0,11 4 0,12-23 0,0 14 0,11-24 0,-2 13-463,1-14 463,-1 16 0,-1-4 0,1 11 0,-9-4 0,-11 16 0,-10 4 0,-14 14 0,-1 1 0,-6 11 0,-1-4 115,1 9 1,-5-4 0,-1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EB486-E6AE-4D45-98BE-26D38EC491D1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69929-60EE-48A4-AA6D-16E1FDC8E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0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ckrabbitmobile.com/wp-content/uploads/2014/12/ios_vs_android.pd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http://www.jackrabbitmobile.com/wp-content/uploads/2014/12/ios_vs_android.pdf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69929-60EE-48A4-AA6D-16E1FDC8EA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65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each platform project to ensure the </a:t>
            </a:r>
            <a:r>
              <a:rPr lang="en-US" err="1"/>
              <a:t>dll</a:t>
            </a:r>
            <a:r>
              <a:rPr lang="en-US"/>
              <a:t> isn’t linked out.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7/17/2019 10:38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93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FDF64-8E39-8841-9467-8707BD14D1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96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FDF64-8E39-8841-9467-8707BD14D1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9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FDF64-8E39-8841-9467-8707BD14D1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2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Visual is by itself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7/17/2019 10:38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FDF64-8E39-8841-9467-8707BD14D1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7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Material provides, how it works</a:t>
            </a:r>
          </a:p>
          <a:p>
            <a:endParaRPr lang="en-US"/>
          </a:p>
          <a:p>
            <a:r>
              <a:rPr lang="en-US"/>
              <a:t>What’s next for Material</a:t>
            </a:r>
          </a:p>
          <a:p>
            <a:pPr marL="171450" indent="-171450">
              <a:buFontTx/>
              <a:buChar char="-"/>
            </a:pPr>
            <a:r>
              <a:rPr lang="en-US"/>
              <a:t>Properties for styling</a:t>
            </a:r>
          </a:p>
          <a:p>
            <a:pPr marL="171450" indent="-171450">
              <a:buFontTx/>
              <a:buChar char="-"/>
            </a:pPr>
            <a:r>
              <a:rPr lang="en-US"/>
              <a:t>What additional controls are needed/desired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7/17/2019 10:38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56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Material provides, how it works</a:t>
            </a:r>
          </a:p>
          <a:p>
            <a:endParaRPr lang="en-US"/>
          </a:p>
          <a:p>
            <a:r>
              <a:rPr lang="en-US"/>
              <a:t>What’s next for Material</a:t>
            </a:r>
          </a:p>
          <a:p>
            <a:pPr marL="171450" indent="-171450">
              <a:buFontTx/>
              <a:buChar char="-"/>
            </a:pPr>
            <a:r>
              <a:rPr lang="en-US"/>
              <a:t>Properties for styling</a:t>
            </a:r>
          </a:p>
          <a:p>
            <a:pPr marL="171450" indent="-171450">
              <a:buFontTx/>
              <a:buChar char="-"/>
            </a:pPr>
            <a:r>
              <a:rPr lang="en-US"/>
              <a:t>What additional controls are needed/desired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7/17/2019 10:38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3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Material provides, how it works</a:t>
            </a:r>
          </a:p>
          <a:p>
            <a:endParaRPr lang="en-US"/>
          </a:p>
          <a:p>
            <a:r>
              <a:rPr lang="en-US"/>
              <a:t>What’s next for Material</a:t>
            </a:r>
          </a:p>
          <a:p>
            <a:pPr marL="171450" indent="-171450">
              <a:buFontTx/>
              <a:buChar char="-"/>
            </a:pPr>
            <a:r>
              <a:rPr lang="en-US"/>
              <a:t>Properties for styling</a:t>
            </a:r>
          </a:p>
          <a:p>
            <a:pPr marL="171450" indent="-171450">
              <a:buFontTx/>
              <a:buChar char="-"/>
            </a:pPr>
            <a:r>
              <a:rPr lang="en-US"/>
              <a:t>What additional controls are needed/desired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7/17/2019 10:38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1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Material provides, how it works</a:t>
            </a:r>
          </a:p>
          <a:p>
            <a:endParaRPr lang="en-US"/>
          </a:p>
          <a:p>
            <a:r>
              <a:rPr lang="en-US"/>
              <a:t>What’s next for Material</a:t>
            </a:r>
          </a:p>
          <a:p>
            <a:pPr marL="171450" indent="-171450">
              <a:buFontTx/>
              <a:buChar char="-"/>
            </a:pPr>
            <a:r>
              <a:rPr lang="en-US"/>
              <a:t>Properties for styling</a:t>
            </a:r>
          </a:p>
          <a:p>
            <a:pPr marL="171450" indent="-171450">
              <a:buFontTx/>
              <a:buChar char="-"/>
            </a:pPr>
            <a:r>
              <a:rPr lang="en-US"/>
              <a:t>What additional controls are needed/desired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7/17/2019 10:38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9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Material provides, how it works</a:t>
            </a:r>
          </a:p>
          <a:p>
            <a:endParaRPr lang="en-US"/>
          </a:p>
          <a:p>
            <a:r>
              <a:rPr lang="en-US"/>
              <a:t>What’s next for Material</a:t>
            </a:r>
          </a:p>
          <a:p>
            <a:pPr marL="171450" indent="-171450">
              <a:buFontTx/>
              <a:buChar char="-"/>
            </a:pPr>
            <a:r>
              <a:rPr lang="en-US"/>
              <a:t>Properties for styling</a:t>
            </a:r>
          </a:p>
          <a:p>
            <a:pPr marL="171450" indent="-171450">
              <a:buFontTx/>
              <a:buChar char="-"/>
            </a:pPr>
            <a:r>
              <a:rPr lang="en-US"/>
              <a:t>What additional controls are needed/desired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7/17/2019 10:38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37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6E683B-EEDA-4BB6-8853-6D7C0B405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972F1C-2FEF-4209-8503-AF0B3A3CDF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443A0-F312-4E59-80D4-BDCA5554D7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&amp; Company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4428D-44FB-4CEB-A66E-BFF057F3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FE671-D297-4D11-819F-1F49D8F3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50170-814D-4D6F-B277-D97FC1F3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A577-E91B-4646-B6D6-4DDEFFDE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C0158-2C6E-4771-A622-5D92FAA89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E9BC9-767E-4CF9-84B6-9E8BF04E6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546D0-BA9B-4CBC-BEB1-A71F61437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67655-974B-4B86-AEC0-ADE3210A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EE9FA-B7FB-4D88-BCF8-A0098D09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2C12D-CEE0-482C-8926-A5B64C5C8A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327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6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3920-DFDC-4F4D-A76D-C99FC671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D7B4C-99B6-4B72-8965-5DF89A2C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52BF8-E426-4AC6-922E-D1D09462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1F317-3835-42E8-912E-4BEBAC88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07D7-49C7-45A0-AD49-26D568A4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682EE-931B-41CC-B631-A0C188B6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1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579D9-7CE9-4BDA-B384-DE52014FD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81A44-ADAE-4B32-96C2-F05AB1B3D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A831-E75A-49B4-ADE4-1D83222B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162DE-E13D-4987-B1F5-3EDD0406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E831D-900C-43E8-A637-4B7843D7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57816-6E1E-45DB-A6FA-125373154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49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658C16-FB2E-4C1C-A560-7B9ECF96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742CA-E96E-4124-AC0E-B60A167D6F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14213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Plain">
    <p:bg>
      <p:bgPr>
        <a:solidFill>
          <a:srgbClr val="512B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2580672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1">
    <p:bg>
      <p:bgPr>
        <a:solidFill>
          <a:srgbClr val="512B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alphaModFix amt="6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25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1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A63A-AFA4-4FA6-BC6B-E1540146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A8CCF-A006-49D1-9843-D4ACD11A4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BF5A9-B8CA-44F9-82AF-383F212F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559C-7D3A-47D1-8FD2-0B641943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8F577-FE38-4F69-80E7-665D193D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EC64-1F9C-4715-9547-42E6DE1C37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6E6D-2355-42DB-B28C-7B010CF0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FA458-2A88-4C61-9ACA-F28F4BF6A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3013E-5092-4CF0-B859-20673CF7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DF450-6D6C-4108-B234-A435E381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E9534-2DF2-4247-B0FD-E18F99E1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6C928-D6D7-4D35-9BF2-060D38FB4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54AF-2F92-4223-B4A8-2BC59CBF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BDB09-D2AA-4438-864E-97B774C705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EFDF4-DDF6-42E2-ABC7-9C43B0A5D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B1361-FF51-4231-BC6D-66264D43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4AA7B-443D-4B05-8195-CFD1421A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67940-9EE0-4550-A440-26A41AA5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CD74B-621A-46A5-B1C2-F28607440C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281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8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DFCF-AECC-40AE-8710-9472E78B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0AC1F-DF14-4F1F-9E38-3010B3D2C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8D06C-B011-4E2E-A260-124908094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F45490-21E2-4F80-97CB-BB08CD472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27EDA-06F3-4F03-A900-EDD4DC073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D25F43-6CB3-4313-81C8-4F9AA0766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CB231-9C83-45C1-872C-8E715C96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775583-FD71-4127-BD5A-991C5C21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5439D-D2E7-453B-8EB7-9BF0DC82DA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03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6629-3707-4302-8188-DF65EABE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C1A5E-7E6A-4C1A-9492-44968245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CBBFB-2DEF-4811-968B-24979BB26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C6AE3-E526-4034-91F7-70F3A567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D6D32-F76F-4245-8BB8-B25285CC8C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412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B14E8F9-6FE2-48A9-A999-B46DE2F72D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26E6D-2355-42DB-B28C-7B010CF030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Demo: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FA458-2A88-4C61-9ACA-F28F4BF6A2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Demo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3013E-5092-4CF0-B859-20673CF7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DF450-6D6C-4108-B234-A435E381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E9534-2DF2-4247-B0FD-E18F99E1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0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554736-CCEA-42B9-B082-51A5F207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8982D2-F839-4DC8-9440-8D9C0C40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BE6F9-7B5A-4C3F-9DA6-C595E0F7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060D9-4284-4EB1-8884-A2A48359B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9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5E51-8000-44AD-BC74-E5A0F5642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29067-8243-475C-B390-C14806E82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C9E47-C0B4-459B-8F71-1BEAB287A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D0598-2CB5-4989-8166-1DE00997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3A699-64DF-4118-95AD-856BD940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5A5A6-C809-4338-BEB4-28C9039C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92EB0B-8E56-4A24-86AA-FFE026C42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0"/>
            <a:ext cx="12192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39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CFED39-F407-438B-A965-3AACCBB4C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D3D5-9C44-4BBC-BA41-9722499D8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FFF7E-0430-4FF6-95ED-68045E9C9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9D785-216C-43EB-8402-115D8BC3A107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F222-8348-41F1-952A-FC29E34A4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DE7D7-9F20-401B-8A5B-8B410F6C4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C7113-934D-46ED-BB0D-9ECCB8B2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1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18.png"/><Relationship Id="rId18" Type="http://schemas.openxmlformats.org/officeDocument/2006/relationships/customXml" Target="../ink/ink26.xml"/><Relationship Id="rId3" Type="http://schemas.openxmlformats.org/officeDocument/2006/relationships/image" Target="../media/image15.png"/><Relationship Id="rId7" Type="http://schemas.openxmlformats.org/officeDocument/2006/relationships/image" Target="../media/image9.emf"/><Relationship Id="rId12" Type="http://schemas.openxmlformats.org/officeDocument/2006/relationships/customXml" Target="../ink/ink23.xml"/><Relationship Id="rId17" Type="http://schemas.openxmlformats.org/officeDocument/2006/relationships/image" Target="../media/image19.png"/><Relationship Id="rId2" Type="http://schemas.openxmlformats.org/officeDocument/2006/relationships/image" Target="../media/image14.png"/><Relationship Id="rId16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11.emf"/><Relationship Id="rId5" Type="http://schemas.openxmlformats.org/officeDocument/2006/relationships/image" Target="../media/image16.png"/><Relationship Id="rId15" Type="http://schemas.openxmlformats.org/officeDocument/2006/relationships/image" Target="../media/image13.emf"/><Relationship Id="rId10" Type="http://schemas.openxmlformats.org/officeDocument/2006/relationships/customXml" Target="../ink/ink22.xml"/><Relationship Id="rId19" Type="http://schemas.openxmlformats.org/officeDocument/2006/relationships/image" Target="../media/image15.emf"/><Relationship Id="rId4" Type="http://schemas.openxmlformats.org/officeDocument/2006/relationships/customXml" Target="../ink/ink19.xml"/><Relationship Id="rId9" Type="http://schemas.openxmlformats.org/officeDocument/2006/relationships/image" Target="../media/image17.png"/><Relationship Id="rId14" Type="http://schemas.openxmlformats.org/officeDocument/2006/relationships/customXml" Target="../ink/ink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5.png"/><Relationship Id="rId7" Type="http://schemas.openxmlformats.org/officeDocument/2006/relationships/image" Target="../media/image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11.emf"/><Relationship Id="rId5" Type="http://schemas.openxmlformats.org/officeDocument/2006/relationships/image" Target="../media/image16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9.emf"/><Relationship Id="rId12" Type="http://schemas.openxmlformats.org/officeDocument/2006/relationships/customXml" Target="../ink/ink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11.emf"/><Relationship Id="rId5" Type="http://schemas.openxmlformats.org/officeDocument/2006/relationships/image" Target="../media/image16.png"/><Relationship Id="rId15" Type="http://schemas.openxmlformats.org/officeDocument/2006/relationships/image" Target="../media/image13.emf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17.png"/><Relationship Id="rId14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9.emf"/><Relationship Id="rId12" Type="http://schemas.openxmlformats.org/officeDocument/2006/relationships/customXml" Target="../ink/ink1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11.emf"/><Relationship Id="rId5" Type="http://schemas.openxmlformats.org/officeDocument/2006/relationships/image" Target="../media/image16.png"/><Relationship Id="rId15" Type="http://schemas.openxmlformats.org/officeDocument/2006/relationships/image" Target="../media/image13.emf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17.png"/><Relationship Id="rId14" Type="http://schemas.openxmlformats.org/officeDocument/2006/relationships/customXml" Target="../ink/ink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2650-9838-4E6D-88D5-E688DD57C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255" y="2235200"/>
            <a:ext cx="10335491" cy="2387600"/>
          </a:xfrm>
        </p:spPr>
        <p:txBody>
          <a:bodyPr anchor="ctr"/>
          <a:lstStyle/>
          <a:p>
            <a:r>
              <a:rPr lang="en-US" b="1" dirty="0"/>
              <a:t>Creating Consistent UI with </a:t>
            </a:r>
            <a:r>
              <a:rPr lang="en-US" b="1" dirty="0" err="1"/>
              <a:t>Xamarin.Forms</a:t>
            </a:r>
            <a:r>
              <a:rPr lang="en-US" b="1" dirty="0"/>
              <a:t> Visual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6472E-341A-4617-A203-1625EDBF7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966" y="5347711"/>
            <a:ext cx="8982415" cy="1655762"/>
          </a:xfrm>
        </p:spPr>
        <p:txBody>
          <a:bodyPr>
            <a:normAutofit/>
          </a:bodyPr>
          <a:lstStyle/>
          <a:p>
            <a:r>
              <a:rPr lang="en-US" dirty="0"/>
              <a:t>David Ortinau</a:t>
            </a:r>
          </a:p>
          <a:p>
            <a:r>
              <a:rPr lang="en-US" dirty="0"/>
              <a:t>@davidortinau</a:t>
            </a:r>
          </a:p>
          <a:p>
            <a:r>
              <a:rPr lang="en-US" dirty="0"/>
              <a:t>Senior Program Manager, Xamarin Mobile SDKs</a:t>
            </a:r>
          </a:p>
        </p:txBody>
      </p:sp>
    </p:spTree>
    <p:extLst>
      <p:ext uri="{BB962C8B-B14F-4D97-AF65-F5344CB8AC3E}">
        <p14:creationId xmlns:p14="http://schemas.microsoft.com/office/powerpoint/2010/main" val="178180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DD71-F7EC-2846-B94C-ACE309C4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It Begins…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26C-751D-F242-9A76-CB0F48E0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93" y="2578309"/>
            <a:ext cx="3346533" cy="591362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DCBDE2-B50F-C144-B1ED-9F13EA84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8309"/>
            <a:ext cx="315546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7B62B9-1FB3-B340-B4C3-076CC1DB89AF}"/>
                  </a:ext>
                </a:extLst>
              </p14:cNvPr>
              <p14:cNvContentPartPr/>
              <p14:nvPr/>
            </p14:nvContentPartPr>
            <p14:xfrm>
              <a:off x="1397022" y="4313496"/>
              <a:ext cx="1451520" cy="102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7B62B9-1FB3-B340-B4C3-076CC1DB89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8022" y="4304496"/>
                <a:ext cx="1469160" cy="10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AC77F8-F9AF-C04E-B836-5A4941A02BCC}"/>
                  </a:ext>
                </a:extLst>
              </p14:cNvPr>
              <p14:cNvContentPartPr/>
              <p14:nvPr/>
            </p14:nvContentPartPr>
            <p14:xfrm>
              <a:off x="6630781" y="4434096"/>
              <a:ext cx="1489680" cy="129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AC77F8-F9AF-C04E-B836-5A4941A02B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1781" y="4425096"/>
                <a:ext cx="1507320" cy="13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3BE7F7-F325-C247-B00E-3F3C6C54CB72}"/>
                  </a:ext>
                </a:extLst>
              </p14:cNvPr>
              <p14:cNvContentPartPr/>
              <p14:nvPr/>
            </p14:nvContentPartPr>
            <p14:xfrm>
              <a:off x="2373702" y="5507616"/>
              <a:ext cx="707040" cy="500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3BE7F7-F325-C247-B00E-3F3C6C54CB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4707" y="5498616"/>
                <a:ext cx="724671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8A866A-04B3-E341-8A82-729ED309692A}"/>
                  </a:ext>
                </a:extLst>
              </p14:cNvPr>
              <p14:cNvContentPartPr/>
              <p14:nvPr/>
            </p14:nvContentPartPr>
            <p14:xfrm>
              <a:off x="7531141" y="5935296"/>
              <a:ext cx="730080" cy="325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8A866A-04B3-E341-8A82-729ED30969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2141" y="5926296"/>
                <a:ext cx="7477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C7D62F-96E8-CC4E-A6E5-66453ABA1D3A}"/>
                  </a:ext>
                </a:extLst>
              </p14:cNvPr>
              <p14:cNvContentPartPr/>
              <p14:nvPr/>
            </p14:nvContentPartPr>
            <p14:xfrm>
              <a:off x="1845942" y="6168216"/>
              <a:ext cx="403200" cy="29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C7D62F-96E8-CC4E-A6E5-66453ABA1D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36942" y="6159227"/>
                <a:ext cx="420840" cy="31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BAA98A-1253-2540-9352-C46D246926A7}"/>
                  </a:ext>
                </a:extLst>
              </p14:cNvPr>
              <p14:cNvContentPartPr/>
              <p14:nvPr/>
            </p14:nvContentPartPr>
            <p14:xfrm>
              <a:off x="6965221" y="6381336"/>
              <a:ext cx="773280" cy="375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BAA98A-1253-2540-9352-C46D246926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6221" y="6372336"/>
                <a:ext cx="79092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B92D7C-3CDD-224B-9AFC-6B1075F08009}"/>
                  </a:ext>
                </a:extLst>
              </p14:cNvPr>
              <p14:cNvContentPartPr/>
              <p14:nvPr/>
            </p14:nvContentPartPr>
            <p14:xfrm>
              <a:off x="3173622" y="2375976"/>
              <a:ext cx="1088640" cy="1260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B92D7C-3CDD-224B-9AFC-6B1075F080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10622" y="2312958"/>
                <a:ext cx="1214280" cy="1386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F8ADC1C-4033-5448-BDDB-65BA748ACFB2}"/>
                  </a:ext>
                </a:extLst>
              </p14:cNvPr>
              <p14:cNvContentPartPr/>
              <p14:nvPr/>
            </p14:nvContentPartPr>
            <p14:xfrm>
              <a:off x="8395501" y="2114616"/>
              <a:ext cx="1554120" cy="1730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F8ADC1C-4033-5448-BDDB-65BA748ACF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32501" y="2051616"/>
                <a:ext cx="1679760" cy="18565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57732D-017C-5849-BF76-20CD02A14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8362" cy="7526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Google Says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1F23A4-F016-1840-AB44-DA7965414BC3}"/>
              </a:ext>
            </a:extLst>
          </p:cNvPr>
          <p:cNvSpPr txBox="1">
            <a:spLocks/>
          </p:cNvSpPr>
          <p:nvPr/>
        </p:nvSpPr>
        <p:spPr>
          <a:xfrm>
            <a:off x="5986297" y="1825625"/>
            <a:ext cx="4928265" cy="693426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Apple Says</a:t>
            </a:r>
          </a:p>
        </p:txBody>
      </p:sp>
    </p:spTree>
    <p:extLst>
      <p:ext uri="{BB962C8B-B14F-4D97-AF65-F5344CB8AC3E}">
        <p14:creationId xmlns:p14="http://schemas.microsoft.com/office/powerpoint/2010/main" val="387840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61EB-88D8-4F5D-8BEA-DBC86911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61EA6C-BA39-BC46-8E91-02BB32F13A5B}"/>
              </a:ext>
            </a:extLst>
          </p:cNvPr>
          <p:cNvSpPr txBox="1">
            <a:spLocks/>
          </p:cNvSpPr>
          <p:nvPr/>
        </p:nvSpPr>
        <p:spPr>
          <a:xfrm>
            <a:off x="494475" y="2070896"/>
            <a:ext cx="3133145" cy="1189300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58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Bradley Hand" pitchFamily="2" charset="77"/>
              </a:rPr>
              <a:t>Effects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49A765-6882-A74C-9633-B6108123D76E}"/>
              </a:ext>
            </a:extLst>
          </p:cNvPr>
          <p:cNvSpPr txBox="1">
            <a:spLocks/>
          </p:cNvSpPr>
          <p:nvPr/>
        </p:nvSpPr>
        <p:spPr>
          <a:xfrm>
            <a:off x="7364273" y="2148660"/>
            <a:ext cx="4537223" cy="953338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58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latin typeface="Kohinoor Devanagari Light" panose="02000000000000000000" pitchFamily="2" charset="77"/>
                <a:cs typeface="Kohinoor Devanagari Light" panose="02000000000000000000" pitchFamily="2" charset="77"/>
              </a:rPr>
              <a:t>Behaviors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755DC8-A7F9-F941-98A0-D25DD62B640B}"/>
              </a:ext>
            </a:extLst>
          </p:cNvPr>
          <p:cNvSpPr txBox="1">
            <a:spLocks/>
          </p:cNvSpPr>
          <p:nvPr/>
        </p:nvSpPr>
        <p:spPr>
          <a:xfrm>
            <a:off x="494475" y="5782731"/>
            <a:ext cx="6672918" cy="683264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58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pc="30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PlatformSpecifics</a:t>
            </a:r>
            <a:endParaRPr lang="en-US" sz="3600" spc="30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4B1E87-AC9F-1740-92C6-50028A952341}"/>
              </a:ext>
            </a:extLst>
          </p:cNvPr>
          <p:cNvSpPr txBox="1">
            <a:spLocks/>
          </p:cNvSpPr>
          <p:nvPr/>
        </p:nvSpPr>
        <p:spPr>
          <a:xfrm>
            <a:off x="2947965" y="4313140"/>
            <a:ext cx="10706422" cy="1323439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58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>
                <a:latin typeface="Segoe Script" panose="020B0804020000000003" pitchFamily="34" charset="0"/>
              </a:rPr>
              <a:t>Custom Controls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EF31C6-AFCB-404B-A95F-90169AD3974A}"/>
              </a:ext>
            </a:extLst>
          </p:cNvPr>
          <p:cNvSpPr txBox="1">
            <a:spLocks/>
          </p:cNvSpPr>
          <p:nvPr/>
        </p:nvSpPr>
        <p:spPr>
          <a:xfrm>
            <a:off x="4027814" y="157034"/>
            <a:ext cx="6672918" cy="794064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58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American Typewriter" panose="02090604020004020304" pitchFamily="18" charset="77"/>
                <a:cs typeface="Al Bayan Plain" pitchFamily="2" charset="-78"/>
              </a:rPr>
              <a:t>Custom Renderers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FCCA67-1907-EF49-8A1F-77D9BF611CB3}"/>
              </a:ext>
            </a:extLst>
          </p:cNvPr>
          <p:cNvSpPr txBox="1">
            <a:spLocks/>
          </p:cNvSpPr>
          <p:nvPr/>
        </p:nvSpPr>
        <p:spPr>
          <a:xfrm>
            <a:off x="459905" y="3511525"/>
            <a:ext cx="3133145" cy="1162178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58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latin typeface="Gill Sans Ultra Bold" panose="020B0A02020104020203" pitchFamily="34" charset="77"/>
              </a:rPr>
              <a:t>Skia</a:t>
            </a:r>
            <a:endParaRPr lang="en-US" b="1">
              <a:latin typeface="Gill Sans Ultra Bold" panose="020B0A02020104020203" pitchFamily="34" charset="7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BEC200-854C-A84C-A6E9-E6D8CA9B60B1}"/>
              </a:ext>
            </a:extLst>
          </p:cNvPr>
          <p:cNvSpPr txBox="1">
            <a:spLocks/>
          </p:cNvSpPr>
          <p:nvPr/>
        </p:nvSpPr>
        <p:spPr>
          <a:xfrm>
            <a:off x="3593050" y="2869970"/>
            <a:ext cx="7542446" cy="1162178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58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DIN Alternate" panose="020B0500000000000000" pitchFamily="34" charset="77"/>
              </a:rPr>
              <a:t>Third Party Controls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D837C-1AEA-7B48-B646-A9FCE76EC674}"/>
              </a:ext>
            </a:extLst>
          </p:cNvPr>
          <p:cNvSpPr txBox="1"/>
          <p:nvPr/>
        </p:nvSpPr>
        <p:spPr>
          <a:xfrm>
            <a:off x="8889166" y="5881220"/>
            <a:ext cx="1519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???????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F5B337-39E7-D64F-AFDE-7531BA89C91F}"/>
              </a:ext>
            </a:extLst>
          </p:cNvPr>
          <p:cNvSpPr txBox="1">
            <a:spLocks/>
          </p:cNvSpPr>
          <p:nvPr/>
        </p:nvSpPr>
        <p:spPr>
          <a:xfrm>
            <a:off x="3686856" y="1421206"/>
            <a:ext cx="3133145" cy="1162178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58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Bauhaus 93" pitchFamily="82" charset="77"/>
              </a:rPr>
              <a:t>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6F0BD8-7AAB-9D46-A0E5-812B15E5488E}"/>
              </a:ext>
            </a:extLst>
          </p:cNvPr>
          <p:cNvSpPr txBox="1">
            <a:spLocks/>
          </p:cNvSpPr>
          <p:nvPr/>
        </p:nvSpPr>
        <p:spPr>
          <a:xfrm>
            <a:off x="6879237" y="1073002"/>
            <a:ext cx="4537223" cy="1124154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58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spc="600" err="1">
                <a:latin typeface="Gabriola" pitchFamily="82" charset="0"/>
                <a:cs typeface="Kohinoor Devanagari Light" panose="02000000000000000000" pitchFamily="2" charset="77"/>
              </a:rPr>
              <a:t>OnPlatform</a:t>
            </a:r>
            <a:endParaRPr lang="en-US" sz="6600" spc="600">
              <a:latin typeface="Gabriola" pitchFamily="82" charset="0"/>
              <a:cs typeface="Kohinoor Devanagari Light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180237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F5A0-D98E-416B-8D53-7BA71C6F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Visual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F8A3EE-073D-4E65-ACB4-4375CF735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850" y="1191803"/>
            <a:ext cx="3358440" cy="6026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C11434-8CB7-4B50-B43D-9DB369D42F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9" r="6556" b="1498"/>
          <a:stretch/>
        </p:blipFill>
        <p:spPr>
          <a:xfrm>
            <a:off x="3422193" y="1458931"/>
            <a:ext cx="2588189" cy="536824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580361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A545-99E1-DF45-818D-BAEBB00A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Consistency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D4D21-A01F-8B44-9B75-133A4090E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6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E3C8-4CF3-4C8D-99A6-40F1906F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FE0A2EF-F9E7-479C-B1CF-CAC53DD10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2" r="6354"/>
          <a:stretch/>
        </p:blipFill>
        <p:spPr bwMode="auto">
          <a:xfrm>
            <a:off x="3840822" y="381000"/>
            <a:ext cx="4510356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7012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E3C8-4CF3-4C8D-99A6-40F1906F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FE0A2EF-F9E7-479C-B1CF-CAC53DD10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10820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29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E9F1-2982-EB41-8C20-04B59DEC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9A7C7-86E1-9246-8DD3-84C8487F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9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“Our customers are elderly and when they call in for support, we want to know our instructions are consistent no matter the device.”</a:t>
            </a:r>
          </a:p>
        </p:txBody>
      </p:sp>
    </p:spTree>
    <p:extLst>
      <p:ext uri="{BB962C8B-B14F-4D97-AF65-F5344CB8AC3E}">
        <p14:creationId xmlns:p14="http://schemas.microsoft.com/office/powerpoint/2010/main" val="593097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E9F1-2982-EB41-8C20-04B59DEC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9A7C7-86E1-9246-8DD3-84C8487F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953"/>
            <a:ext cx="10515600" cy="4351338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>
                    <a:alpha val="40000"/>
                  </a:schemeClr>
                </a:solidFill>
              </a:rPr>
              <a:t>“Our customers are elderly and when they call in for support, we want to know our instructions are consistent no matter the device.”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09E687-2AFD-AF49-B466-6FB4AD8B4E11}"/>
              </a:ext>
            </a:extLst>
          </p:cNvPr>
          <p:cNvSpPr txBox="1">
            <a:spLocks/>
          </p:cNvSpPr>
          <p:nvPr/>
        </p:nvSpPr>
        <p:spPr>
          <a:xfrm>
            <a:off x="838200" y="2950732"/>
            <a:ext cx="9860611" cy="1253929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“By supporting one UI we can move faster than our competition.”</a:t>
            </a:r>
          </a:p>
        </p:txBody>
      </p:sp>
    </p:spTree>
    <p:extLst>
      <p:ext uri="{BB962C8B-B14F-4D97-AF65-F5344CB8AC3E}">
        <p14:creationId xmlns:p14="http://schemas.microsoft.com/office/powerpoint/2010/main" val="329016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E9F1-2982-EB41-8C20-04B59DEC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9A7C7-86E1-9246-8DD3-84C8487F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9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alpha val="40000"/>
                  </a:schemeClr>
                </a:solidFill>
              </a:rPr>
              <a:t>“Our customers are elderly and when they call in for support, we want to know our instructions are consistent no matter the device.”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09E687-2AFD-AF49-B466-6FB4AD8B4E11}"/>
              </a:ext>
            </a:extLst>
          </p:cNvPr>
          <p:cNvSpPr txBox="1">
            <a:spLocks/>
          </p:cNvSpPr>
          <p:nvPr/>
        </p:nvSpPr>
        <p:spPr>
          <a:xfrm>
            <a:off x="838200" y="2949311"/>
            <a:ext cx="9860611" cy="1253929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alpha val="37000"/>
                  </a:schemeClr>
                </a:solidFill>
              </a:rPr>
              <a:t>“By supporting one UI we can move faster than our competition.”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64EA598-F728-1B42-BFBC-9546BC3A98CF}"/>
              </a:ext>
            </a:extLst>
          </p:cNvPr>
          <p:cNvSpPr txBox="1">
            <a:spLocks/>
          </p:cNvSpPr>
          <p:nvPr/>
        </p:nvSpPr>
        <p:spPr>
          <a:xfrm>
            <a:off x="838199" y="4105819"/>
            <a:ext cx="9860611" cy="1253929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“Our company supports many apps, so sharing more code means less burden of support.”</a:t>
            </a:r>
          </a:p>
        </p:txBody>
      </p:sp>
    </p:spTree>
    <p:extLst>
      <p:ext uri="{BB962C8B-B14F-4D97-AF65-F5344CB8AC3E}">
        <p14:creationId xmlns:p14="http://schemas.microsoft.com/office/powerpoint/2010/main" val="427661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E9F1-2982-EB41-8C20-04B59DEC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9A7C7-86E1-9246-8DD3-84C8487F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9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alpha val="40000"/>
                  </a:schemeClr>
                </a:solidFill>
              </a:rPr>
              <a:t>“Our customers are elderly and when they call in for support, we want to know our instructions are consistent no matter the device.”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09E687-2AFD-AF49-B466-6FB4AD8B4E11}"/>
              </a:ext>
            </a:extLst>
          </p:cNvPr>
          <p:cNvSpPr txBox="1">
            <a:spLocks/>
          </p:cNvSpPr>
          <p:nvPr/>
        </p:nvSpPr>
        <p:spPr>
          <a:xfrm>
            <a:off x="838200" y="2949311"/>
            <a:ext cx="9860611" cy="1253929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alpha val="37000"/>
                  </a:schemeClr>
                </a:solidFill>
              </a:rPr>
              <a:t>“By supporting one UI we can move faster than our competition.”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64EA598-F728-1B42-BFBC-9546BC3A98CF}"/>
              </a:ext>
            </a:extLst>
          </p:cNvPr>
          <p:cNvSpPr txBox="1">
            <a:spLocks/>
          </p:cNvSpPr>
          <p:nvPr/>
        </p:nvSpPr>
        <p:spPr>
          <a:xfrm>
            <a:off x="841636" y="4062470"/>
            <a:ext cx="9860611" cy="1253929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alpha val="40000"/>
                  </a:schemeClr>
                </a:solidFill>
              </a:rPr>
              <a:t>“Our company supports many apps, so sharing more code means less burden of support.”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3BADAD-840C-2149-AD9F-C93E0F16EF0F}"/>
              </a:ext>
            </a:extLst>
          </p:cNvPr>
          <p:cNvSpPr txBox="1">
            <a:spLocks/>
          </p:cNvSpPr>
          <p:nvPr/>
        </p:nvSpPr>
        <p:spPr>
          <a:xfrm>
            <a:off x="838200" y="5310780"/>
            <a:ext cx="9860611" cy="1253929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“To get approved by the regulatory body (FDA).”</a:t>
            </a:r>
          </a:p>
        </p:txBody>
      </p:sp>
    </p:spTree>
    <p:extLst>
      <p:ext uri="{BB962C8B-B14F-4D97-AF65-F5344CB8AC3E}">
        <p14:creationId xmlns:p14="http://schemas.microsoft.com/office/powerpoint/2010/main" val="3251873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1">
            <a:extLst>
              <a:ext uri="{FF2B5EF4-FFF2-40B4-BE49-F238E27FC236}">
                <a16:creationId xmlns:a16="http://schemas.microsoft.com/office/drawing/2014/main" id="{0A79A945-430A-4BDA-8674-C53C1545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8" y="2065340"/>
            <a:ext cx="47625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012&#10;">
            <a:extLst>
              <a:ext uri="{FF2B5EF4-FFF2-40B4-BE49-F238E27FC236}">
                <a16:creationId xmlns:a16="http://schemas.microsoft.com/office/drawing/2014/main" id="{02497D4E-343C-4ECC-9540-77DCC8DD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841" y="7272848"/>
            <a:ext cx="498157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2014">
            <a:extLst>
              <a:ext uri="{FF2B5EF4-FFF2-40B4-BE49-F238E27FC236}">
                <a16:creationId xmlns:a16="http://schemas.microsoft.com/office/drawing/2014/main" id="{EB8B09FE-836D-493A-90C5-C540EA8C7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995" y="766618"/>
            <a:ext cx="2495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61F499-DEED-4732-9174-9BE591295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47" y="1587355"/>
            <a:ext cx="2009654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12C792-E767-4596-A2F3-B7EEA009D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7289" y="1603535"/>
            <a:ext cx="2446511" cy="43513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9027263-DA3E-1B49-9010-AE888AC34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78977" cy="1325563"/>
          </a:xfrm>
        </p:spPr>
        <p:txBody>
          <a:bodyPr/>
          <a:lstStyle/>
          <a:p>
            <a:r>
              <a:rPr lang="en-US" dirty="0"/>
              <a:t>2011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B88EFE4C-09D1-E54B-8076-4E9614DC2499}"/>
              </a:ext>
            </a:extLst>
          </p:cNvPr>
          <p:cNvSpPr txBox="1">
            <a:spLocks/>
          </p:cNvSpPr>
          <p:nvPr/>
        </p:nvSpPr>
        <p:spPr>
          <a:xfrm>
            <a:off x="6590841" y="366336"/>
            <a:ext cx="4978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10284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11BAD-BD9F-D647-A267-D585A6CA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Visual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07D22-6BA1-094F-AB2B-D11FA37B8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56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1FC1-E1B1-4CE6-8091-92C624C8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1025B-EBDA-458E-B6FC-62FC813B2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simple API to change the renderer used to render a control at runtime to more closely match your design objectives.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Renderers are built to express specific design guidelines:</a:t>
            </a:r>
          </a:p>
          <a:p>
            <a:r>
              <a:rPr lang="en-US" dirty="0"/>
              <a:t>Apple Human Interface Guidelines</a:t>
            </a:r>
          </a:p>
          <a:p>
            <a:r>
              <a:rPr lang="en-US" dirty="0"/>
              <a:t>Google Android </a:t>
            </a:r>
            <a:r>
              <a:rPr lang="en-US" dirty="0" err="1"/>
              <a:t>Holo</a:t>
            </a:r>
            <a:endParaRPr lang="en-US" dirty="0"/>
          </a:p>
          <a:p>
            <a:r>
              <a:rPr lang="en-US" dirty="0"/>
              <a:t>Google Material Design</a:t>
            </a:r>
          </a:p>
          <a:p>
            <a:r>
              <a:rPr lang="en-US" dirty="0"/>
              <a:t>Microsoft Fluent Design</a:t>
            </a:r>
          </a:p>
        </p:txBody>
      </p:sp>
    </p:spTree>
    <p:extLst>
      <p:ext uri="{BB962C8B-B14F-4D97-AF65-F5344CB8AC3E}">
        <p14:creationId xmlns:p14="http://schemas.microsoft.com/office/powerpoint/2010/main" val="121719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586D-B32C-4F46-A5E5-61DD37C1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54" y="136525"/>
            <a:ext cx="10515600" cy="1325563"/>
          </a:xfrm>
        </p:spPr>
        <p:txBody>
          <a:bodyPr/>
          <a:lstStyle/>
          <a:p>
            <a:r>
              <a:rPr lang="en-US" dirty="0"/>
              <a:t>Material Visual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9F1D3-B7D0-F045-AA46-F6B780B6704B}"/>
              </a:ext>
            </a:extLst>
          </p:cNvPr>
          <p:cNvSpPr txBox="1"/>
          <p:nvPr/>
        </p:nvSpPr>
        <p:spPr>
          <a:xfrm>
            <a:off x="584200" y="2751892"/>
            <a:ext cx="11250246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Visual="Material"</a:t>
            </a:r>
          </a:p>
        </p:txBody>
      </p:sp>
    </p:spTree>
    <p:extLst>
      <p:ext uri="{BB962C8B-B14F-4D97-AF65-F5344CB8AC3E}">
        <p14:creationId xmlns:p14="http://schemas.microsoft.com/office/powerpoint/2010/main" val="199236241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DDA8-EFA9-4AD4-9160-8932B7F9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File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AB43F-9AB8-4E92-87B0-423625ED2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586D-B32C-4F46-A5E5-61DD37C1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54" y="136525"/>
            <a:ext cx="10515600" cy="1325563"/>
          </a:xfrm>
        </p:spPr>
        <p:txBody>
          <a:bodyPr/>
          <a:lstStyle/>
          <a:p>
            <a:r>
              <a:rPr lang="en-US"/>
              <a:t>Material Visual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D88FA-549C-4FB0-8A3F-97CAC9498B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9F1D3-B7D0-F045-AA46-F6B780B6704B}"/>
              </a:ext>
            </a:extLst>
          </p:cNvPr>
          <p:cNvSpPr txBox="1"/>
          <p:nvPr/>
        </p:nvSpPr>
        <p:spPr>
          <a:xfrm>
            <a:off x="584200" y="1371600"/>
            <a:ext cx="11426290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Xamarin.Forms.Button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MaterialButtonRenderer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new[] {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VisualMarker.MaterialVisual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})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Xamarin.Forms.Material.Android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class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MaterialButtonRenderer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MButton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</p:txBody>
      </p:sp>
    </p:spTree>
    <p:extLst>
      <p:ext uri="{BB962C8B-B14F-4D97-AF65-F5344CB8AC3E}">
        <p14:creationId xmlns:p14="http://schemas.microsoft.com/office/powerpoint/2010/main" val="414432525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586D-B32C-4F46-A5E5-61DD37C1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54" y="136525"/>
            <a:ext cx="10515600" cy="1325563"/>
          </a:xfrm>
        </p:spPr>
        <p:txBody>
          <a:bodyPr/>
          <a:lstStyle/>
          <a:p>
            <a:r>
              <a:rPr lang="en-US" dirty="0"/>
              <a:t>Material Visual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D88FA-549C-4FB0-8A3F-97CAC9498B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9F1D3-B7D0-F045-AA46-F6B780B6704B}"/>
              </a:ext>
            </a:extLst>
          </p:cNvPr>
          <p:cNvSpPr txBox="1"/>
          <p:nvPr/>
        </p:nvSpPr>
        <p:spPr>
          <a:xfrm>
            <a:off x="584200" y="1371600"/>
            <a:ext cx="11426290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Xamarin.Forms.Button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MaterialButtonRenderer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new[] {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VisualMarker.MaterialVisual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})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Xamarin.Forms.Material.Android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class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MaterialButtonRenderer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MButton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</p:txBody>
      </p:sp>
    </p:spTree>
    <p:extLst>
      <p:ext uri="{BB962C8B-B14F-4D97-AF65-F5344CB8AC3E}">
        <p14:creationId xmlns:p14="http://schemas.microsoft.com/office/powerpoint/2010/main" val="148901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586D-B32C-4F46-A5E5-61DD37C1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54" y="136525"/>
            <a:ext cx="10515600" cy="1325563"/>
          </a:xfrm>
        </p:spPr>
        <p:txBody>
          <a:bodyPr/>
          <a:lstStyle/>
          <a:p>
            <a:r>
              <a:rPr lang="en-US"/>
              <a:t>Material Visual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D88FA-549C-4FB0-8A3F-97CAC9498B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9F1D3-B7D0-F045-AA46-F6B780B6704B}"/>
              </a:ext>
            </a:extLst>
          </p:cNvPr>
          <p:cNvSpPr txBox="1"/>
          <p:nvPr/>
        </p:nvSpPr>
        <p:spPr>
          <a:xfrm>
            <a:off x="584200" y="1371600"/>
            <a:ext cx="11607800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Xamarin.Forms.Button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Xamarin.Forms.Material.iOS.MaterialButtonRenderer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new[] {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VisualMarker.MaterialVisual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})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Xamarin.Forms.Material.iOS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class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MaterialButtonRenderer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   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&lt;Button,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MButton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&gt;, ...</a:t>
            </a:r>
          </a:p>
        </p:txBody>
      </p:sp>
    </p:spTree>
    <p:extLst>
      <p:ext uri="{BB962C8B-B14F-4D97-AF65-F5344CB8AC3E}">
        <p14:creationId xmlns:p14="http://schemas.microsoft.com/office/powerpoint/2010/main" val="217199011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586D-B32C-4F46-A5E5-61DD37C1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54" y="136525"/>
            <a:ext cx="10515600" cy="1325563"/>
          </a:xfrm>
        </p:spPr>
        <p:txBody>
          <a:bodyPr/>
          <a:lstStyle/>
          <a:p>
            <a:r>
              <a:rPr lang="en-US"/>
              <a:t>Material Visual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D88FA-549C-4FB0-8A3F-97CAC9498B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9F1D3-B7D0-F045-AA46-F6B780B6704B}"/>
              </a:ext>
            </a:extLst>
          </p:cNvPr>
          <p:cNvSpPr txBox="1"/>
          <p:nvPr/>
        </p:nvSpPr>
        <p:spPr>
          <a:xfrm>
            <a:off x="584200" y="1371600"/>
            <a:ext cx="11607800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[assembly: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Xamarin.Forms.Button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Xamarin.Forms.Material.iOS.</a:t>
            </a:r>
            <a:r>
              <a:rPr lang="en-US" sz="2800" dirty="0" err="1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MaterialButtonRenderer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new[] {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VisualMarker.MaterialVisual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})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Xamarin.Forms.Material.iOS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class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MaterialButtonRenderer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   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ViewRenderer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&lt;Button,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MButton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&gt;, ...</a:t>
            </a:r>
          </a:p>
        </p:txBody>
      </p:sp>
    </p:spTree>
    <p:extLst>
      <p:ext uri="{BB962C8B-B14F-4D97-AF65-F5344CB8AC3E}">
        <p14:creationId xmlns:p14="http://schemas.microsoft.com/office/powerpoint/2010/main" val="276245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586D-B32C-4F46-A5E5-61DD37C1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54" y="46037"/>
            <a:ext cx="10515600" cy="1325563"/>
          </a:xfrm>
        </p:spPr>
        <p:txBody>
          <a:bodyPr/>
          <a:lstStyle/>
          <a:p>
            <a:r>
              <a:rPr lang="en-US"/>
              <a:t>Material Visual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9F1D3-B7D0-F045-AA46-F6B780B6704B}"/>
              </a:ext>
            </a:extLst>
          </p:cNvPr>
          <p:cNvSpPr txBox="1"/>
          <p:nvPr/>
        </p:nvSpPr>
        <p:spPr>
          <a:xfrm>
            <a:off x="584200" y="1371600"/>
            <a:ext cx="11250246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Xamarin.Forms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static class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FormsMaterial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public static void Init(Context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Bundle bundle)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// my only purpose is to exist so when called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// this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dll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doesn't get removed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VisualMarker.RegisterMaterial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922952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8229-15A5-4EDA-83D2-2643E05F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35410-7122-4B89-8D58-3DF43D5D0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https://github.com/davidortinau/VisualChallenge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5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2011">
            <a:extLst>
              <a:ext uri="{FF2B5EF4-FFF2-40B4-BE49-F238E27FC236}">
                <a16:creationId xmlns:a16="http://schemas.microsoft.com/office/drawing/2014/main" id="{C3569ED5-F0B9-41A9-9660-5D6C4BF59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2004"/>
            <a:ext cx="5229226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6051E1-F947-425D-A8C0-4CD932D7E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36" y="1495616"/>
            <a:ext cx="2395282" cy="425827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7A060A-815C-40AE-9875-D14067DF4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48" y="1512213"/>
            <a:ext cx="1966570" cy="4258277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A1D8C3A8-648C-BE47-A613-9218613D3A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978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/>
              <a:t>2011</a:t>
            </a:r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50FE7469-56AD-544A-BB50-0075CF19C381}"/>
              </a:ext>
            </a:extLst>
          </p:cNvPr>
          <p:cNvSpPr txBox="1">
            <a:spLocks/>
          </p:cNvSpPr>
          <p:nvPr/>
        </p:nvSpPr>
        <p:spPr>
          <a:xfrm>
            <a:off x="6590841" y="366336"/>
            <a:ext cx="4978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43993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12ED-6FC6-8E42-A184-5048BC47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D748A7-E9E1-BA4A-838A-14E47621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28" y="166058"/>
            <a:ext cx="8108642" cy="1338388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30D6C-5EBA-4C49-9632-BEC5E0D12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692" y="166057"/>
            <a:ext cx="3636280" cy="253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447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794 0.00833 L -0.00794 -2.62778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AD3EF4-A128-714E-9421-9586C8CF62AE}"/>
              </a:ext>
            </a:extLst>
          </p:cNvPr>
          <p:cNvSpPr txBox="1"/>
          <p:nvPr/>
        </p:nvSpPr>
        <p:spPr>
          <a:xfrm>
            <a:off x="142731" y="1068859"/>
            <a:ext cx="28873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(Feb 11 Genesis)</a:t>
            </a:r>
          </a:p>
          <a:p>
            <a:r>
              <a:rPr lang="en-US">
                <a:solidFill>
                  <a:schemeClr val="bg1"/>
                </a:solidFill>
              </a:rPr>
              <a:t>March 22 Blog Kickoff </a:t>
            </a:r>
          </a:p>
          <a:p>
            <a:r>
              <a:rPr lang="en-US">
                <a:solidFill>
                  <a:schemeClr val="bg1"/>
                </a:solidFill>
              </a:rPr>
              <a:t>March 31 Closed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9 Days</a:t>
            </a:r>
          </a:p>
          <a:p>
            <a:r>
              <a:rPr lang="en-US">
                <a:solidFill>
                  <a:schemeClr val="bg1"/>
                </a:solidFill>
              </a:rPr>
              <a:t>40 Participants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215+ feedback + code </a:t>
            </a:r>
            <a:r>
              <a:rPr lang="en-US" err="1">
                <a:solidFill>
                  <a:schemeClr val="bg1"/>
                </a:solidFill>
              </a:rPr>
              <a:t>repros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115 Forks</a:t>
            </a:r>
          </a:p>
          <a:p>
            <a:r>
              <a:rPr lang="en-US">
                <a:solidFill>
                  <a:schemeClr val="bg1"/>
                </a:solidFill>
              </a:rPr>
              <a:t>51 Pull Requests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2 meetups</a:t>
            </a:r>
          </a:p>
          <a:p>
            <a:r>
              <a:rPr lang="en-US">
                <a:solidFill>
                  <a:schemeClr val="bg1"/>
                </a:solidFill>
              </a:rPr>
              <a:t>2 live streams (4hrs 12min)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58565BE-A5D3-114F-B219-7D0ECED2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0" y="640554"/>
            <a:ext cx="13362646" cy="8855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C1E1A-905C-4340-999D-D7C84897E34A}"/>
              </a:ext>
            </a:extLst>
          </p:cNvPr>
          <p:cNvSpPr txBox="1"/>
          <p:nvPr/>
        </p:nvSpPr>
        <p:spPr>
          <a:xfrm>
            <a:off x="142731" y="347267"/>
            <a:ext cx="172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6485657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79BB-211A-430B-8D4F-0DBDEFF77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14A92-9AB4-4198-82BF-C618E1CA2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  <a:p>
            <a:r>
              <a:rPr lang="en-US" dirty="0"/>
              <a:t>david.ortinau@microsoft.com</a:t>
            </a:r>
          </a:p>
          <a:p>
            <a:r>
              <a:rPr lang="en-US" dirty="0"/>
              <a:t>@davidortinau | twitch.tv</a:t>
            </a:r>
            <a:r>
              <a:rPr lang="en-US"/>
              <a:t>/davidortinau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8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D7C-738B-4429-ACAA-B00A8BA8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60634"/>
            <a:ext cx="3932237" cy="970908"/>
          </a:xfrm>
        </p:spPr>
        <p:txBody>
          <a:bodyPr/>
          <a:lstStyle/>
          <a:p>
            <a:r>
              <a:rPr lang="en-US" dirty="0"/>
              <a:t>What Is Your Design Objective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2D6CF-5FA1-4664-8800-4876BB860DE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E9ADD-6AEF-4E4F-8309-682E59541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All projects over the past year based on real-world customer data.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8BB8323-FB1B-42E1-91E3-53431B7ADE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457996"/>
              </p:ext>
            </p:extLst>
          </p:nvPr>
        </p:nvGraphicFramePr>
        <p:xfrm>
          <a:off x="5180010" y="590357"/>
          <a:ext cx="617220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111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DD71-F7EC-2846-B94C-ACE309C4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It Begins…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0483C-140E-9F49-9713-50AE709C2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8362" cy="7526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Google Says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26C-751D-F242-9A76-CB0F48E0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8309"/>
            <a:ext cx="3346533" cy="591362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6A5047-FB4D-3648-8AF8-AB60ED2AF644}"/>
              </a:ext>
            </a:extLst>
          </p:cNvPr>
          <p:cNvSpPr txBox="1">
            <a:spLocks/>
          </p:cNvSpPr>
          <p:nvPr/>
        </p:nvSpPr>
        <p:spPr>
          <a:xfrm>
            <a:off x="5986297" y="1825625"/>
            <a:ext cx="4928265" cy="693426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Apple Says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DCBDE2-B50F-C144-B1ED-9F13EA84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8309"/>
            <a:ext cx="315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9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DD71-F7EC-2846-B94C-ACE309C4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It Begins…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26C-751D-F242-9A76-CB0F48E0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8309"/>
            <a:ext cx="3346533" cy="591362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DCBDE2-B50F-C144-B1ED-9F13EA84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8309"/>
            <a:ext cx="315546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7B62B9-1FB3-B340-B4C3-076CC1DB89AF}"/>
                  </a:ext>
                </a:extLst>
              </p14:cNvPr>
              <p14:cNvContentPartPr/>
              <p14:nvPr/>
            </p14:nvContentPartPr>
            <p14:xfrm>
              <a:off x="1364129" y="4313496"/>
              <a:ext cx="1451520" cy="102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7B62B9-1FB3-B340-B4C3-076CC1DB89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5129" y="4304496"/>
                <a:ext cx="1469160" cy="10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AC77F8-F9AF-C04E-B836-5A4941A02BCC}"/>
                  </a:ext>
                </a:extLst>
              </p14:cNvPr>
              <p14:cNvContentPartPr/>
              <p14:nvPr/>
            </p14:nvContentPartPr>
            <p14:xfrm>
              <a:off x="6630781" y="4434096"/>
              <a:ext cx="1489680" cy="129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AC77F8-F9AF-C04E-B836-5A4941A02B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1781" y="4425096"/>
                <a:ext cx="1507320" cy="1313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B5D531D-5FC2-0147-9522-7018B297D8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208362" cy="752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Google Says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280FEA-5539-4B43-B3A0-55E95CC3411C}"/>
              </a:ext>
            </a:extLst>
          </p:cNvPr>
          <p:cNvSpPr txBox="1">
            <a:spLocks/>
          </p:cNvSpPr>
          <p:nvPr/>
        </p:nvSpPr>
        <p:spPr>
          <a:xfrm>
            <a:off x="5986297" y="1825625"/>
            <a:ext cx="4928265" cy="693426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Apple Says</a:t>
            </a:r>
          </a:p>
        </p:txBody>
      </p:sp>
    </p:spTree>
    <p:extLst>
      <p:ext uri="{BB962C8B-B14F-4D97-AF65-F5344CB8AC3E}">
        <p14:creationId xmlns:p14="http://schemas.microsoft.com/office/powerpoint/2010/main" val="722289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DD71-F7EC-2846-B94C-ACE309C4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It Begins…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26C-751D-F242-9A76-CB0F48E0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11" y="2578309"/>
            <a:ext cx="3346533" cy="591362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DCBDE2-B50F-C144-B1ED-9F13EA84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8309"/>
            <a:ext cx="315546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7B62B9-1FB3-B340-B4C3-076CC1DB89AF}"/>
                  </a:ext>
                </a:extLst>
              </p14:cNvPr>
              <p14:cNvContentPartPr/>
              <p14:nvPr/>
            </p14:nvContentPartPr>
            <p14:xfrm>
              <a:off x="1419340" y="4313496"/>
              <a:ext cx="1451520" cy="102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7B62B9-1FB3-B340-B4C3-076CC1DB89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340" y="4304496"/>
                <a:ext cx="1469160" cy="10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AC77F8-F9AF-C04E-B836-5A4941A02BCC}"/>
                  </a:ext>
                </a:extLst>
              </p14:cNvPr>
              <p14:cNvContentPartPr/>
              <p14:nvPr/>
            </p14:nvContentPartPr>
            <p14:xfrm>
              <a:off x="6630781" y="4434096"/>
              <a:ext cx="1489680" cy="129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AC77F8-F9AF-C04E-B836-5A4941A02B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1781" y="4425096"/>
                <a:ext cx="1507320" cy="13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3BE7F7-F325-C247-B00E-3F3C6C54CB72}"/>
                  </a:ext>
                </a:extLst>
              </p14:cNvPr>
              <p14:cNvContentPartPr/>
              <p14:nvPr/>
            </p14:nvContentPartPr>
            <p14:xfrm>
              <a:off x="2396020" y="5507616"/>
              <a:ext cx="707040" cy="500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3BE7F7-F325-C247-B00E-3F3C6C54CB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7025" y="5498616"/>
                <a:ext cx="724671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8A866A-04B3-E341-8A82-729ED309692A}"/>
                  </a:ext>
                </a:extLst>
              </p14:cNvPr>
              <p14:cNvContentPartPr/>
              <p14:nvPr/>
            </p14:nvContentPartPr>
            <p14:xfrm>
              <a:off x="7531141" y="5935296"/>
              <a:ext cx="730080" cy="325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8A866A-04B3-E341-8A82-729ED30969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2141" y="5926296"/>
                <a:ext cx="747720" cy="3430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E9EE35-FAE4-6549-B641-40F0763E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8362" cy="7526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Google Says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303E7E5-4BA0-434C-90EE-361A94937217}"/>
              </a:ext>
            </a:extLst>
          </p:cNvPr>
          <p:cNvSpPr txBox="1">
            <a:spLocks/>
          </p:cNvSpPr>
          <p:nvPr/>
        </p:nvSpPr>
        <p:spPr>
          <a:xfrm>
            <a:off x="5986297" y="1825625"/>
            <a:ext cx="4928265" cy="693426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Apple Says</a:t>
            </a:r>
          </a:p>
        </p:txBody>
      </p:sp>
    </p:spTree>
    <p:extLst>
      <p:ext uri="{BB962C8B-B14F-4D97-AF65-F5344CB8AC3E}">
        <p14:creationId xmlns:p14="http://schemas.microsoft.com/office/powerpoint/2010/main" val="349219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DD71-F7EC-2846-B94C-ACE309C4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It Begins…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26C-751D-F242-9A76-CB0F48E0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11" y="2578309"/>
            <a:ext cx="3346533" cy="591362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DCBDE2-B50F-C144-B1ED-9F13EA84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8309"/>
            <a:ext cx="315546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7B62B9-1FB3-B340-B4C3-076CC1DB89AF}"/>
                  </a:ext>
                </a:extLst>
              </p14:cNvPr>
              <p14:cNvContentPartPr/>
              <p14:nvPr/>
            </p14:nvContentPartPr>
            <p14:xfrm>
              <a:off x="1419340" y="4313496"/>
              <a:ext cx="1451520" cy="102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7B62B9-1FB3-B340-B4C3-076CC1DB89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340" y="4304496"/>
                <a:ext cx="1469160" cy="10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AC77F8-F9AF-C04E-B836-5A4941A02BCC}"/>
                  </a:ext>
                </a:extLst>
              </p14:cNvPr>
              <p14:cNvContentPartPr/>
              <p14:nvPr/>
            </p14:nvContentPartPr>
            <p14:xfrm>
              <a:off x="6630781" y="4434096"/>
              <a:ext cx="1489680" cy="129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AC77F8-F9AF-C04E-B836-5A4941A02B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1781" y="4425096"/>
                <a:ext cx="1507320" cy="13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3BE7F7-F325-C247-B00E-3F3C6C54CB72}"/>
                  </a:ext>
                </a:extLst>
              </p14:cNvPr>
              <p14:cNvContentPartPr/>
              <p14:nvPr/>
            </p14:nvContentPartPr>
            <p14:xfrm>
              <a:off x="2396020" y="5507616"/>
              <a:ext cx="707040" cy="500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3BE7F7-F325-C247-B00E-3F3C6C54CB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7025" y="5498616"/>
                <a:ext cx="724671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8A866A-04B3-E341-8A82-729ED309692A}"/>
                  </a:ext>
                </a:extLst>
              </p14:cNvPr>
              <p14:cNvContentPartPr/>
              <p14:nvPr/>
            </p14:nvContentPartPr>
            <p14:xfrm>
              <a:off x="7531141" y="5935296"/>
              <a:ext cx="730080" cy="325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8A866A-04B3-E341-8A82-729ED30969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2141" y="5926296"/>
                <a:ext cx="7477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C7D62F-96E8-CC4E-A6E5-66453ABA1D3A}"/>
                  </a:ext>
                </a:extLst>
              </p14:cNvPr>
              <p14:cNvContentPartPr/>
              <p14:nvPr/>
            </p14:nvContentPartPr>
            <p14:xfrm>
              <a:off x="1868260" y="6168216"/>
              <a:ext cx="403200" cy="29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C7D62F-96E8-CC4E-A6E5-66453ABA1D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9260" y="6159227"/>
                <a:ext cx="420840" cy="31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BAA98A-1253-2540-9352-C46D246926A7}"/>
                  </a:ext>
                </a:extLst>
              </p14:cNvPr>
              <p14:cNvContentPartPr/>
              <p14:nvPr/>
            </p14:nvContentPartPr>
            <p14:xfrm>
              <a:off x="6965221" y="6381336"/>
              <a:ext cx="773280" cy="375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BAA98A-1253-2540-9352-C46D246926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6221" y="6372336"/>
                <a:ext cx="790920" cy="3931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E5D4269-A6F8-1841-83A1-D3E96CEB9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8362" cy="7526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Google Says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F692A23-EB0A-384D-B724-FF73DC468CCB}"/>
              </a:ext>
            </a:extLst>
          </p:cNvPr>
          <p:cNvSpPr txBox="1">
            <a:spLocks/>
          </p:cNvSpPr>
          <p:nvPr/>
        </p:nvSpPr>
        <p:spPr>
          <a:xfrm>
            <a:off x="5986297" y="1825625"/>
            <a:ext cx="4928265" cy="693426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Apple Says</a:t>
            </a:r>
          </a:p>
        </p:txBody>
      </p:sp>
    </p:spTree>
    <p:extLst>
      <p:ext uri="{BB962C8B-B14F-4D97-AF65-F5344CB8AC3E}">
        <p14:creationId xmlns:p14="http://schemas.microsoft.com/office/powerpoint/2010/main" val="113405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DD71-F7EC-2846-B94C-ACE309C4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So It Begins…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D026C-751D-F242-9A76-CB0F48E0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11" y="2578309"/>
            <a:ext cx="3346533" cy="591362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DCBDE2-B50F-C144-B1ED-9F13EA84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8309"/>
            <a:ext cx="315546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7B62B9-1FB3-B340-B4C3-076CC1DB89AF}"/>
                  </a:ext>
                </a:extLst>
              </p14:cNvPr>
              <p14:cNvContentPartPr/>
              <p14:nvPr/>
            </p14:nvContentPartPr>
            <p14:xfrm>
              <a:off x="1419340" y="4313496"/>
              <a:ext cx="1451520" cy="102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7B62B9-1FB3-B340-B4C3-076CC1DB89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340" y="4304496"/>
                <a:ext cx="1469160" cy="10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AC77F8-F9AF-C04E-B836-5A4941A02BCC}"/>
                  </a:ext>
                </a:extLst>
              </p14:cNvPr>
              <p14:cNvContentPartPr/>
              <p14:nvPr/>
            </p14:nvContentPartPr>
            <p14:xfrm>
              <a:off x="6630781" y="4434096"/>
              <a:ext cx="1489680" cy="129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AC77F8-F9AF-C04E-B836-5A4941A02B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1781" y="4425096"/>
                <a:ext cx="1507320" cy="13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3BE7F7-F325-C247-B00E-3F3C6C54CB72}"/>
                  </a:ext>
                </a:extLst>
              </p14:cNvPr>
              <p14:cNvContentPartPr/>
              <p14:nvPr/>
            </p14:nvContentPartPr>
            <p14:xfrm>
              <a:off x="2396020" y="5507616"/>
              <a:ext cx="707040" cy="500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3BE7F7-F325-C247-B00E-3F3C6C54CB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7025" y="5498616"/>
                <a:ext cx="724671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8A866A-04B3-E341-8A82-729ED309692A}"/>
                  </a:ext>
                </a:extLst>
              </p14:cNvPr>
              <p14:cNvContentPartPr/>
              <p14:nvPr/>
            </p14:nvContentPartPr>
            <p14:xfrm>
              <a:off x="7531141" y="5935296"/>
              <a:ext cx="730080" cy="325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8A866A-04B3-E341-8A82-729ED30969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2141" y="5926296"/>
                <a:ext cx="7477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C7D62F-96E8-CC4E-A6E5-66453ABA1D3A}"/>
                  </a:ext>
                </a:extLst>
              </p14:cNvPr>
              <p14:cNvContentPartPr/>
              <p14:nvPr/>
            </p14:nvContentPartPr>
            <p14:xfrm>
              <a:off x="1868260" y="6168216"/>
              <a:ext cx="403200" cy="29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C7D62F-96E8-CC4E-A6E5-66453ABA1D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9260" y="6159227"/>
                <a:ext cx="420840" cy="31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BAA98A-1253-2540-9352-C46D246926A7}"/>
                  </a:ext>
                </a:extLst>
              </p14:cNvPr>
              <p14:cNvContentPartPr/>
              <p14:nvPr/>
            </p14:nvContentPartPr>
            <p14:xfrm>
              <a:off x="6965221" y="6381336"/>
              <a:ext cx="773280" cy="375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BAA98A-1253-2540-9352-C46D246926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6221" y="6372336"/>
                <a:ext cx="790920" cy="3931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2495642-E1A7-7E45-94D6-7ACB81372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8362" cy="7526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Google Says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A8426BA-CB29-A24A-897C-A4E1F26BB72C}"/>
              </a:ext>
            </a:extLst>
          </p:cNvPr>
          <p:cNvSpPr txBox="1">
            <a:spLocks/>
          </p:cNvSpPr>
          <p:nvPr/>
        </p:nvSpPr>
        <p:spPr>
          <a:xfrm>
            <a:off x="5986297" y="1825625"/>
            <a:ext cx="4928265" cy="693426"/>
          </a:xfrm>
          <a:prstGeom prst="rect">
            <a:avLst/>
          </a:prstGeom>
          <a:noFill/>
        </p:spPr>
        <p:txBody>
          <a:bodyPr vert="horz" lIns="146304" tIns="109728" rIns="146304" bIns="109728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137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Apple Says</a:t>
            </a:r>
          </a:p>
        </p:txBody>
      </p:sp>
    </p:spTree>
    <p:extLst>
      <p:ext uri="{BB962C8B-B14F-4D97-AF65-F5344CB8AC3E}">
        <p14:creationId xmlns:p14="http://schemas.microsoft.com/office/powerpoint/2010/main" val="88613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1005</Words>
  <Application>Microsoft Office PowerPoint</Application>
  <PresentationFormat>Widescreen</PresentationFormat>
  <Paragraphs>203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American Typewriter</vt:lpstr>
      <vt:lpstr>Arial</vt:lpstr>
      <vt:lpstr>Bauhaus 93</vt:lpstr>
      <vt:lpstr>Bradley Hand</vt:lpstr>
      <vt:lpstr>Calibri</vt:lpstr>
      <vt:lpstr>Calibri Light</vt:lpstr>
      <vt:lpstr>Consolas</vt:lpstr>
      <vt:lpstr>DIN Alternate</vt:lpstr>
      <vt:lpstr>Gabriola</vt:lpstr>
      <vt:lpstr>Gill Sans Ultra Bold</vt:lpstr>
      <vt:lpstr>Hiragino Kaku Gothic Std W8</vt:lpstr>
      <vt:lpstr>Kohinoor Devanagari Light</vt:lpstr>
      <vt:lpstr>Segoe Script</vt:lpstr>
      <vt:lpstr>Segoe UI</vt:lpstr>
      <vt:lpstr>Office Theme</vt:lpstr>
      <vt:lpstr>Creating Consistent UI with Xamarin.Forms Visual</vt:lpstr>
      <vt:lpstr>2011</vt:lpstr>
      <vt:lpstr>PowerPoint Presentation</vt:lpstr>
      <vt:lpstr>What Is Your Design Objective</vt:lpstr>
      <vt:lpstr>And So It Begins…</vt:lpstr>
      <vt:lpstr>And So It Begins…</vt:lpstr>
      <vt:lpstr>And So It Begins…</vt:lpstr>
      <vt:lpstr>And So It Begins…</vt:lpstr>
      <vt:lpstr>And So It Begins…</vt:lpstr>
      <vt:lpstr>And So It Begins…</vt:lpstr>
      <vt:lpstr>Controls</vt:lpstr>
      <vt:lpstr>Introducing Visual</vt:lpstr>
      <vt:lpstr>Why Consistency Matters</vt:lpstr>
      <vt:lpstr>PowerPoint Presentation</vt:lpstr>
      <vt:lpstr>PowerPoint Presentation</vt:lpstr>
      <vt:lpstr>Why?</vt:lpstr>
      <vt:lpstr>Why?</vt:lpstr>
      <vt:lpstr>Why?</vt:lpstr>
      <vt:lpstr>Why?</vt:lpstr>
      <vt:lpstr>Enter Visual</vt:lpstr>
      <vt:lpstr>Visual</vt:lpstr>
      <vt:lpstr>Material Visual</vt:lpstr>
      <vt:lpstr>Demo: File New</vt:lpstr>
      <vt:lpstr>Material Visual</vt:lpstr>
      <vt:lpstr>Material Visual</vt:lpstr>
      <vt:lpstr>Material Visual</vt:lpstr>
      <vt:lpstr>Material Visual</vt:lpstr>
      <vt:lpstr>Material Visual</vt:lpstr>
      <vt:lpstr>Visual Challenge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Montemagno</dc:creator>
  <cp:lastModifiedBy>Dave Ortinau</cp:lastModifiedBy>
  <cp:revision>1</cp:revision>
  <dcterms:created xsi:type="dcterms:W3CDTF">2019-07-01T20:26:25Z</dcterms:created>
  <dcterms:modified xsi:type="dcterms:W3CDTF">2019-07-17T15:40:07Z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jamont@microsoft.com</vt:lpwstr>
  </property>
  <property fmtid="{D5CDD505-2E9C-101B-9397-08002B2CF9AE}" pid="5" name="MSIP_Label_f42aa342-8706-4288-bd11-ebb85995028c_SetDate">
    <vt:lpwstr>2019-07-01T20:34:15.3029331Z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98084352-4fe6-4dc7-955f-f944cf8d05fe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